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2" r:id="rId3"/>
    <p:sldId id="261" r:id="rId4"/>
    <p:sldId id="265" r:id="rId5"/>
    <p:sldId id="257" r:id="rId6"/>
    <p:sldId id="264" r:id="rId7"/>
    <p:sldId id="268" r:id="rId8"/>
    <p:sldId id="267" r:id="rId9"/>
    <p:sldId id="263" r:id="rId10"/>
    <p:sldId id="266" r:id="rId11"/>
    <p:sldId id="258" r:id="rId12"/>
    <p:sldId id="259" r:id="rId13"/>
    <p:sldId id="260" r:id="rId14"/>
    <p:sldId id="271" r:id="rId15"/>
    <p:sldId id="269" r:id="rId16"/>
    <p:sldId id="270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Titr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2" name="Espace réservé du conten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34" name="Espace réservé du conten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67C5947-9177-4E45-B902-529F05976D5C}" type="datetimeFigureOut">
              <a:rPr lang="fr-FR" smtClean="0"/>
              <a:t>09/09/2017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F7F9593-7922-4D12-B95D-D6C59A0321A2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ggy\Pictures\Sauvegarde Téléphone\2017\Irlande\IMG_20170218_163518.jpg"/>
          <p:cNvPicPr>
            <a:picLocks noChangeAspect="1" noChangeArrowheads="1"/>
          </p:cNvPicPr>
          <p:nvPr/>
        </p:nvPicPr>
        <p:blipFill>
          <a:blip r:embed="rId2" cstate="print"/>
          <a:srcRect t="19210"/>
          <a:stretch>
            <a:fillRect/>
          </a:stretch>
        </p:blipFill>
        <p:spPr bwMode="auto">
          <a:xfrm>
            <a:off x="6357950" y="0"/>
            <a:ext cx="2786050" cy="4008350"/>
          </a:xfrm>
          <a:prstGeom prst="rect">
            <a:avLst/>
          </a:prstGeom>
          <a:noFill/>
        </p:spPr>
      </p:pic>
      <p:pic>
        <p:nvPicPr>
          <p:cNvPr id="1028" name="Picture 4" descr="C:\Users\aggy\Pictures\Sauvegarde Téléphone\2017\Irlande\IMG_20170124_150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8726"/>
            <a:ext cx="2071670" cy="3689274"/>
          </a:xfrm>
          <a:prstGeom prst="rect">
            <a:avLst/>
          </a:prstGeom>
          <a:noFill/>
        </p:spPr>
      </p:pic>
      <p:pic>
        <p:nvPicPr>
          <p:cNvPr id="1027" name="Picture 3" descr="C:\Users\aggy\Pictures\Sauvegarde Téléphone\2017\Irlande\IMG_20170122_145634.jpg"/>
          <p:cNvPicPr>
            <a:picLocks noChangeAspect="1" noChangeArrowheads="1"/>
          </p:cNvPicPr>
          <p:nvPr/>
        </p:nvPicPr>
        <p:blipFill>
          <a:blip r:embed="rId4" cstate="print"/>
          <a:srcRect t="17255"/>
          <a:stretch>
            <a:fillRect/>
          </a:stretch>
        </p:blipFill>
        <p:spPr bwMode="auto">
          <a:xfrm>
            <a:off x="2071670" y="3571876"/>
            <a:ext cx="7072330" cy="3286123"/>
          </a:xfrm>
          <a:prstGeom prst="rect">
            <a:avLst/>
          </a:prstGeom>
          <a:noFill/>
        </p:spPr>
      </p:pic>
      <p:pic>
        <p:nvPicPr>
          <p:cNvPr id="1026" name="Picture 2" descr="C:\Users\aggy\Pictures\Sauvegarde Téléphone\2017\Irlande\IMG_20170121_1217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71462"/>
            <a:ext cx="6410959" cy="3643338"/>
          </a:xfrm>
          <a:prstGeom prst="rect">
            <a:avLst/>
          </a:prstGeom>
          <a:noFill/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38200" y="6357894"/>
            <a:ext cx="8305800" cy="500106"/>
          </a:xfrm>
        </p:spPr>
        <p:txBody>
          <a:bodyPr/>
          <a:lstStyle/>
          <a:p>
            <a:pPr algn="r"/>
            <a:r>
              <a:rPr lang="fr-FR" sz="2800" dirty="0" smtClean="0"/>
              <a:t>YWAM </a:t>
            </a:r>
            <a:r>
              <a:rPr lang="fr-FR" sz="2800" dirty="0" err="1" smtClean="0"/>
              <a:t>Rostrevor</a:t>
            </a:r>
            <a:r>
              <a:rPr lang="fr-FR" sz="2800" dirty="0" smtClean="0"/>
              <a:t> Irlande</a:t>
            </a:r>
            <a:endParaRPr lang="fr-FR" sz="2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060848"/>
            <a:ext cx="9036496" cy="986064"/>
          </a:xfrm>
        </p:spPr>
        <p:txBody>
          <a:bodyPr/>
          <a:lstStyle/>
          <a:p>
            <a:r>
              <a:rPr lang="fr-FR" sz="5400" dirty="0" err="1" smtClean="0">
                <a:latin typeface="FrankRuehl" pitchFamily="34" charset="-79"/>
                <a:cs typeface="FrankRuehl" pitchFamily="34" charset="-79"/>
              </a:rPr>
              <a:t>Discipleship</a:t>
            </a:r>
            <a:r>
              <a:rPr lang="fr-FR" sz="5400" dirty="0" smtClean="0">
                <a:latin typeface="FrankRuehl" pitchFamily="34" charset="-79"/>
                <a:cs typeface="FrankRuehl" pitchFamily="34" charset="-79"/>
              </a:rPr>
              <a:t> Training </a:t>
            </a:r>
            <a:r>
              <a:rPr lang="fr-FR" sz="5400" dirty="0" err="1" smtClean="0">
                <a:latin typeface="FrankRuehl" pitchFamily="34" charset="-79"/>
                <a:cs typeface="FrankRuehl" pitchFamily="34" charset="-79"/>
              </a:rPr>
              <a:t>School</a:t>
            </a:r>
            <a:endParaRPr lang="fr-FR" sz="5400" dirty="0"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71802" y="4286256"/>
            <a:ext cx="542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ln>
                  <a:solidFill>
                    <a:schemeClr val="bg2">
                      <a:shade val="75000"/>
                      <a:alpha val="40000"/>
                    </a:schemeClr>
                  </a:solidFill>
                </a:ln>
                <a:effectLst>
                  <a:outerShdw blurRad="50800" dist="50800" dir="5400000" algn="ctr" rotWithShape="0">
                    <a:srgbClr val="000000">
                      <a:alpha val="46000"/>
                    </a:srgbClr>
                  </a:outerShdw>
                </a:effectLst>
                <a:latin typeface="Lucida Handwriting" pitchFamily="66" charset="0"/>
              </a:rPr>
              <a:t>Arts &amp; Medias</a:t>
            </a:r>
            <a:endParaRPr lang="fr-FR" sz="4800" dirty="0">
              <a:ln>
                <a:solidFill>
                  <a:schemeClr val="bg2">
                    <a:shade val="75000"/>
                    <a:alpha val="40000"/>
                  </a:schemeClr>
                </a:solidFill>
              </a:ln>
              <a:effectLst>
                <a:outerShdw blurRad="50800" dist="50800" dir="5400000" algn="ctr" rotWithShape="0">
                  <a:srgbClr val="000000">
                    <a:alpha val="46000"/>
                  </a:srgbClr>
                </a:outerShdw>
              </a:effectLst>
              <a:latin typeface="Lucida Handwriting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6" descr="C:\Users\aggy\Pictures\YWAM\Mars Cork\_DSC09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37" r="9804"/>
          <a:stretch>
            <a:fillRect/>
          </a:stretch>
        </p:blipFill>
        <p:spPr bwMode="auto">
          <a:xfrm>
            <a:off x="0" y="0"/>
            <a:ext cx="9144000" cy="7002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www.nycaviation.com/newspage/wp-content/uploads/2011/04/plane-over-china-istock-4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29126" y="285728"/>
            <a:ext cx="405765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http://images3.wikia.nocookie.net/__cb20120607230749/disney/images/6/6a/Mulan_1999_Co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143248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aggy\Documents\YWAM\China\Rachel's camera\Pictures\2017.04.24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-1"/>
            <a:ext cx="2428892" cy="364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11" descr="C:\Users\aggy\Pictures\Sauvegarde Téléphone\2017\Irlande\IMG_20170423_160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643314"/>
            <a:ext cx="508697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Outreach</a:t>
            </a:r>
            <a:r>
              <a:rPr lang="fr-FR" dirty="0" smtClean="0"/>
              <a:t> Phase: </a:t>
            </a:r>
            <a:r>
              <a:rPr lang="fr-FR" dirty="0" err="1" smtClean="0"/>
              <a:t>Welcome</a:t>
            </a:r>
            <a:r>
              <a:rPr lang="fr-FR" dirty="0" smtClean="0"/>
              <a:t> to China!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1" name="Picture 1" descr="C:\Users\aggy\Pictures\Sauvegarde Téléphone\2017\Irlande\IMG_20170502_120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786322"/>
          </a:xfrm>
          <a:prstGeom prst="rect">
            <a:avLst/>
          </a:prstGeom>
          <a:noFill/>
        </p:spPr>
      </p:pic>
      <p:pic>
        <p:nvPicPr>
          <p:cNvPr id="5" name="Picture 10" descr="C:\Users\aggy\Pictures\Sauvegarde Téléphone\2017\Irlande\IMG_20170527_110133.jpg"/>
          <p:cNvPicPr>
            <a:picLocks noChangeAspect="1" noChangeArrowheads="1"/>
          </p:cNvPicPr>
          <p:nvPr/>
        </p:nvPicPr>
        <p:blipFill>
          <a:blip r:embed="rId3" cstate="print"/>
          <a:srcRect r="29784"/>
          <a:stretch>
            <a:fillRect/>
          </a:stretch>
        </p:blipFill>
        <p:spPr bwMode="auto">
          <a:xfrm>
            <a:off x="0" y="4400557"/>
            <a:ext cx="3071802" cy="2457443"/>
          </a:xfrm>
          <a:prstGeom prst="rect">
            <a:avLst/>
          </a:prstGeom>
          <a:noFill/>
        </p:spPr>
      </p:pic>
      <p:pic>
        <p:nvPicPr>
          <p:cNvPr id="6" name="Picture 10" descr="C:\Users\aggy\Documents\YWAM\China\Rachel's camera\Pictures\2017.04.25 (43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6922" b="16516"/>
          <a:stretch>
            <a:fillRect/>
          </a:stretch>
        </p:blipFill>
        <p:spPr bwMode="auto">
          <a:xfrm>
            <a:off x="3071802" y="4429132"/>
            <a:ext cx="6072198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7" name="Picture 1" descr="C:\Users\aggy\Pictures\Sauvegarde Téléphone\2017\Irlande\IMG_20170506_113540.jpg"/>
          <p:cNvPicPr>
            <a:picLocks noChangeAspect="1" noChangeArrowheads="1"/>
          </p:cNvPicPr>
          <p:nvPr/>
        </p:nvPicPr>
        <p:blipFill>
          <a:blip r:embed="rId2" cstate="print"/>
          <a:srcRect t="9788" b="13962"/>
          <a:stretch>
            <a:fillRect/>
          </a:stretch>
        </p:blipFill>
        <p:spPr bwMode="auto">
          <a:xfrm>
            <a:off x="0" y="-38293"/>
            <a:ext cx="3500429" cy="4753177"/>
          </a:xfrm>
          <a:prstGeom prst="rect">
            <a:avLst/>
          </a:prstGeom>
          <a:noFill/>
        </p:spPr>
      </p:pic>
      <p:pic>
        <p:nvPicPr>
          <p:cNvPr id="9221" name="Picture 5" descr="C:\Users\aggy\Pictures\Sauvegarde Téléphone\2017\Irlande\IMG_20170518_191750.jpg"/>
          <p:cNvPicPr>
            <a:picLocks noChangeAspect="1" noChangeArrowheads="1"/>
          </p:cNvPicPr>
          <p:nvPr/>
        </p:nvPicPr>
        <p:blipFill>
          <a:blip r:embed="rId3" cstate="print"/>
          <a:srcRect t="11904" b="23810"/>
          <a:stretch>
            <a:fillRect/>
          </a:stretch>
        </p:blipFill>
        <p:spPr bwMode="auto">
          <a:xfrm>
            <a:off x="3500431" y="-1"/>
            <a:ext cx="5643570" cy="2037283"/>
          </a:xfrm>
          <a:prstGeom prst="rect">
            <a:avLst/>
          </a:prstGeom>
          <a:noFill/>
        </p:spPr>
      </p:pic>
      <p:pic>
        <p:nvPicPr>
          <p:cNvPr id="9227" name="Picture 11" descr="C:\Users\aggy\Documents\YWAM\China\Rachel's camera\Mai 18\DSC_0806.JPG"/>
          <p:cNvPicPr>
            <a:picLocks noChangeAspect="1" noChangeArrowheads="1"/>
          </p:cNvPicPr>
          <p:nvPr/>
        </p:nvPicPr>
        <p:blipFill>
          <a:blip r:embed="rId4" cstate="print"/>
          <a:srcRect l="9589" t="6164" r="10958" b="5480"/>
          <a:stretch>
            <a:fillRect/>
          </a:stretch>
        </p:blipFill>
        <p:spPr bwMode="auto">
          <a:xfrm>
            <a:off x="0" y="4315816"/>
            <a:ext cx="3500430" cy="2542183"/>
          </a:xfrm>
          <a:prstGeom prst="rect">
            <a:avLst/>
          </a:prstGeom>
          <a:noFill/>
        </p:spPr>
      </p:pic>
      <p:pic>
        <p:nvPicPr>
          <p:cNvPr id="9228" name="Picture 12" descr="C:\Users\aggy\Documents\YWAM\China\Rachel's camera\Mai 01\DSC_0748.JPG"/>
          <p:cNvPicPr>
            <a:picLocks noChangeAspect="1" noChangeArrowheads="1"/>
          </p:cNvPicPr>
          <p:nvPr/>
        </p:nvPicPr>
        <p:blipFill>
          <a:blip r:embed="rId5" cstate="print"/>
          <a:srcRect t="18182" r="13939" b="19999"/>
          <a:stretch>
            <a:fillRect/>
          </a:stretch>
        </p:blipFill>
        <p:spPr bwMode="auto">
          <a:xfrm>
            <a:off x="3500430" y="2000240"/>
            <a:ext cx="5746556" cy="2751872"/>
          </a:xfrm>
          <a:prstGeom prst="rect">
            <a:avLst/>
          </a:prstGeom>
          <a:noFill/>
        </p:spPr>
      </p:pic>
      <p:pic>
        <p:nvPicPr>
          <p:cNvPr id="9230" name="Picture 14" descr="C:\Users\aggy\Documents\YWAM\China\Rachel's camera\Mai 13\DSC_0995.JPG"/>
          <p:cNvPicPr>
            <a:picLocks noChangeAspect="1" noChangeArrowheads="1"/>
          </p:cNvPicPr>
          <p:nvPr/>
        </p:nvPicPr>
        <p:blipFill>
          <a:blip r:embed="rId6" cstate="print"/>
          <a:srcRect t="31258"/>
          <a:stretch>
            <a:fillRect/>
          </a:stretch>
        </p:blipFill>
        <p:spPr bwMode="auto">
          <a:xfrm>
            <a:off x="3532260" y="4286256"/>
            <a:ext cx="5611740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Users\aggy\Pictures\Sauvegarde Téléphone\2017\Irlande\IMG_20170531_120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513" t="9818" r="10256"/>
          <a:stretch>
            <a:fillRect/>
          </a:stretch>
        </p:blipFill>
        <p:spPr bwMode="auto">
          <a:xfrm>
            <a:off x="-71470" y="0"/>
            <a:ext cx="93755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Borderwalk</a:t>
            </a:r>
            <a:endParaRPr lang="fr-FR" dirty="0"/>
          </a:p>
        </p:txBody>
      </p:sp>
      <p:pic>
        <p:nvPicPr>
          <p:cNvPr id="26626" name="Picture 2" descr="C:\Users\aggy\Pictures\Sauvegarde Téléphone\2017\Irlande\IMG_20170607_104348.jpg"/>
          <p:cNvPicPr>
            <a:picLocks noChangeAspect="1" noChangeArrowheads="1"/>
          </p:cNvPicPr>
          <p:nvPr/>
        </p:nvPicPr>
        <p:blipFill>
          <a:blip r:embed="rId2" cstate="print"/>
          <a:srcRect l="9056" t="8959"/>
          <a:stretch>
            <a:fillRect/>
          </a:stretch>
        </p:blipFill>
        <p:spPr bwMode="auto">
          <a:xfrm>
            <a:off x="-1" y="0"/>
            <a:ext cx="6608289" cy="3714752"/>
          </a:xfrm>
          <a:prstGeom prst="rect">
            <a:avLst/>
          </a:prstGeom>
          <a:noFill/>
        </p:spPr>
      </p:pic>
      <p:pic>
        <p:nvPicPr>
          <p:cNvPr id="26627" name="Picture 3" descr="C:\Users\aggy\Pictures\Sauvegarde Téléphone\2017\Irlande\IMG_20170604_130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88919"/>
            <a:ext cx="5643570" cy="3169081"/>
          </a:xfrm>
          <a:prstGeom prst="rect">
            <a:avLst/>
          </a:prstGeom>
          <a:noFill/>
        </p:spPr>
      </p:pic>
      <p:pic>
        <p:nvPicPr>
          <p:cNvPr id="26629" name="Picture 5" descr="C:\Users\aggy\Pictures\Sauvegarde Téléphone\2017\Irlande\IMG_20170620_150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0"/>
            <a:ext cx="3500430" cy="6858000"/>
          </a:xfrm>
          <a:prstGeom prst="rect">
            <a:avLst/>
          </a:prstGeom>
          <a:noFill/>
        </p:spPr>
      </p:pic>
      <p:pic>
        <p:nvPicPr>
          <p:cNvPr id="9" name="Picture 4" descr="C:\Users\aggy\Dropbox\Captures d'écran\Capture d'écran 2017-09-09 14.30.30.png"/>
          <p:cNvPicPr>
            <a:picLocks noChangeAspect="1" noChangeArrowheads="1"/>
          </p:cNvPicPr>
          <p:nvPr/>
        </p:nvPicPr>
        <p:blipFill>
          <a:blip r:embed="rId5"/>
          <a:srcRect l="15217" t="27914" r="41952" b="15737"/>
          <a:stretch>
            <a:fillRect/>
          </a:stretch>
        </p:blipFill>
        <p:spPr bwMode="auto">
          <a:xfrm>
            <a:off x="4286248" y="3643314"/>
            <a:ext cx="4857752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 descr="C:\Users\aggy\Pictures\Sauvegarde Téléphone\2017\Irlande\IMG_20170609_171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6154"/>
          <a:stretch>
            <a:fillRect/>
          </a:stretch>
        </p:blipFill>
        <p:spPr bwMode="auto">
          <a:xfrm>
            <a:off x="3857620" y="0"/>
            <a:ext cx="5286380" cy="6951946"/>
          </a:xfrm>
          <a:prstGeom prst="rect">
            <a:avLst/>
          </a:prstGeom>
          <a:noFill/>
        </p:spPr>
      </p:pic>
      <p:pic>
        <p:nvPicPr>
          <p:cNvPr id="5" name="Picture 6" descr="C:\Users\aggy\Pictures\Sauvegarde Téléphone\2017\Irlande\IMG_20170611_131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8510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aggy\Pictures\Missa.jpg"/>
          <p:cNvPicPr>
            <a:picLocks noChangeAspect="1" noChangeArrowheads="1"/>
          </p:cNvPicPr>
          <p:nvPr/>
        </p:nvPicPr>
        <p:blipFill>
          <a:blip r:embed="rId2"/>
          <a:srcRect l="1445" t="3061" r="978" b="2041"/>
          <a:stretch>
            <a:fillRect/>
          </a:stretch>
        </p:blipFill>
        <p:spPr bwMode="auto">
          <a:xfrm>
            <a:off x="0" y="0"/>
            <a:ext cx="9644130" cy="6858000"/>
          </a:xfrm>
          <a:prstGeom prst="rect">
            <a:avLst/>
          </a:prstGeom>
          <a:noFill/>
        </p:spPr>
      </p:pic>
      <p:sp>
        <p:nvSpPr>
          <p:cNvPr id="6" name="Titre 2"/>
          <p:cNvSpPr txBox="1">
            <a:spLocks/>
          </p:cNvSpPr>
          <p:nvPr/>
        </p:nvSpPr>
        <p:spPr>
          <a:xfrm>
            <a:off x="214282" y="357166"/>
            <a:ext cx="8229600" cy="85725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Qui suis-je?</a:t>
            </a:r>
            <a:endParaRPr kumimoji="0" lang="fr-FR" sz="48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9" name="Picture 3" descr="C:\Users\aggy\Documents\YWAM\NL YWAM\FB_IMG_14859576303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14" y="0"/>
            <a:ext cx="2571750" cy="3429000"/>
          </a:xfrm>
          <a:prstGeom prst="rect">
            <a:avLst/>
          </a:prstGeom>
          <a:noFill/>
        </p:spPr>
      </p:pic>
      <p:pic>
        <p:nvPicPr>
          <p:cNvPr id="4100" name="Picture 4" descr="C:\Users\aggy\Documents\YWAM\NL YWAM\received_10154510512511026.jpeg"/>
          <p:cNvPicPr>
            <a:picLocks noChangeAspect="1" noChangeArrowheads="1"/>
          </p:cNvPicPr>
          <p:nvPr/>
        </p:nvPicPr>
        <p:blipFill>
          <a:blip r:embed="rId3"/>
          <a:srcRect l="28203"/>
          <a:stretch>
            <a:fillRect/>
          </a:stretch>
        </p:blipFill>
        <p:spPr bwMode="auto">
          <a:xfrm>
            <a:off x="-71516" y="0"/>
            <a:ext cx="2000310" cy="3714752"/>
          </a:xfrm>
          <a:prstGeom prst="rect">
            <a:avLst/>
          </a:prstGeom>
          <a:noFill/>
        </p:spPr>
      </p:pic>
      <p:pic>
        <p:nvPicPr>
          <p:cNvPr id="4103" name="Picture 7" descr="C:\Users\aggy\Pictures\YWAM\Photos Ruby\DSC_0762.JPG"/>
          <p:cNvPicPr>
            <a:picLocks noChangeAspect="1" noChangeArrowheads="1"/>
          </p:cNvPicPr>
          <p:nvPr/>
        </p:nvPicPr>
        <p:blipFill>
          <a:blip r:embed="rId4" cstate="print"/>
          <a:srcRect l="5672"/>
          <a:stretch>
            <a:fillRect/>
          </a:stretch>
        </p:blipFill>
        <p:spPr bwMode="auto">
          <a:xfrm>
            <a:off x="0" y="3429000"/>
            <a:ext cx="4750654" cy="3429000"/>
          </a:xfrm>
          <a:prstGeom prst="rect">
            <a:avLst/>
          </a:prstGeom>
          <a:noFill/>
        </p:spPr>
      </p:pic>
      <p:pic>
        <p:nvPicPr>
          <p:cNvPr id="4104" name="Picture 8" descr="C:\Users\aggy\Pictures\YWAM\Photos Ruby\DSC_1326.JPG"/>
          <p:cNvPicPr>
            <a:picLocks noChangeAspect="1" noChangeArrowheads="1"/>
          </p:cNvPicPr>
          <p:nvPr/>
        </p:nvPicPr>
        <p:blipFill>
          <a:blip r:embed="rId5" cstate="print"/>
          <a:srcRect l="2857" r="11429" b="6668"/>
          <a:stretch>
            <a:fillRect/>
          </a:stretch>
        </p:blipFill>
        <p:spPr bwMode="auto">
          <a:xfrm>
            <a:off x="1928794" y="0"/>
            <a:ext cx="2214578" cy="3500438"/>
          </a:xfrm>
          <a:prstGeom prst="rect">
            <a:avLst/>
          </a:prstGeom>
          <a:noFill/>
        </p:spPr>
      </p:pic>
      <p:pic>
        <p:nvPicPr>
          <p:cNvPr id="4105" name="Picture 9" descr="C:\Users\aggy\Pictures\YWAM\Photos Ruby\DSC_1293.JPG"/>
          <p:cNvPicPr>
            <a:picLocks noChangeAspect="1" noChangeArrowheads="1"/>
          </p:cNvPicPr>
          <p:nvPr/>
        </p:nvPicPr>
        <p:blipFill>
          <a:blip r:embed="rId6" cstate="print"/>
          <a:srcRect l="12162" r="18918"/>
          <a:stretch>
            <a:fillRect/>
          </a:stretch>
        </p:blipFill>
        <p:spPr bwMode="auto">
          <a:xfrm>
            <a:off x="6215074" y="0"/>
            <a:ext cx="1571636" cy="3420588"/>
          </a:xfrm>
          <a:prstGeom prst="rect">
            <a:avLst/>
          </a:prstGeom>
          <a:noFill/>
        </p:spPr>
      </p:pic>
      <p:pic>
        <p:nvPicPr>
          <p:cNvPr id="4106" name="Picture 10" descr="C:\Users\aggy\Pictures\YWAM\Photos Ruby\DSC_1342.JPG"/>
          <p:cNvPicPr>
            <a:picLocks noChangeAspect="1" noChangeArrowheads="1"/>
          </p:cNvPicPr>
          <p:nvPr/>
        </p:nvPicPr>
        <p:blipFill>
          <a:blip r:embed="rId7" cstate="print"/>
          <a:srcRect l="18444" r="17003" b="-4512"/>
          <a:stretch>
            <a:fillRect/>
          </a:stretch>
        </p:blipFill>
        <p:spPr bwMode="auto">
          <a:xfrm>
            <a:off x="7643770" y="0"/>
            <a:ext cx="1500230" cy="3643314"/>
          </a:xfrm>
          <a:prstGeom prst="rect">
            <a:avLst/>
          </a:prstGeom>
          <a:noFill/>
        </p:spPr>
      </p:pic>
      <p:pic>
        <p:nvPicPr>
          <p:cNvPr id="4107" name="Picture 11" descr="C:\Users\aggy\Documents\YWAM\China\Rachel's camera\Mai 15\DSC_0305.JPG"/>
          <p:cNvPicPr>
            <a:picLocks noChangeAspect="1" noChangeArrowheads="1"/>
          </p:cNvPicPr>
          <p:nvPr/>
        </p:nvPicPr>
        <p:blipFill>
          <a:blip r:embed="rId8" cstate="print"/>
          <a:srcRect l="2778"/>
          <a:stretch>
            <a:fillRect/>
          </a:stretch>
        </p:blipFill>
        <p:spPr bwMode="auto">
          <a:xfrm>
            <a:off x="4143372" y="3429001"/>
            <a:ext cx="5000629" cy="3429000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28794" y="2857496"/>
            <a:ext cx="4357718" cy="1219200"/>
          </a:xfrm>
        </p:spPr>
        <p:txBody>
          <a:bodyPr>
            <a:noAutofit/>
          </a:bodyPr>
          <a:lstStyle/>
          <a:p>
            <a:r>
              <a:rPr lang="fr-FR" sz="4800" dirty="0" smtClean="0"/>
              <a:t>Ma famille JEM</a:t>
            </a:r>
            <a:endParaRPr lang="fr-F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 descr="C:\Users\aggy\Dropbox\Captures d'écran\Capture d'écran 2017-09-05 14.00.12.png"/>
          <p:cNvPicPr>
            <a:picLocks noChangeAspect="1" noChangeArrowheads="1"/>
          </p:cNvPicPr>
          <p:nvPr/>
        </p:nvPicPr>
        <p:blipFill>
          <a:blip r:embed="rId2"/>
          <a:srcRect l="23561" t="25146" r="24606" b="14504"/>
          <a:stretch>
            <a:fillRect/>
          </a:stretch>
        </p:blipFill>
        <p:spPr bwMode="auto">
          <a:xfrm>
            <a:off x="0" y="3210786"/>
            <a:ext cx="5786446" cy="3647214"/>
          </a:xfrm>
          <a:prstGeom prst="rect">
            <a:avLst/>
          </a:prstGeom>
          <a:noFill/>
        </p:spPr>
      </p:pic>
      <p:pic>
        <p:nvPicPr>
          <p:cNvPr id="6147" name="Picture 3" descr="C:\Users\aggy\Dropbox\Captures d'écran\Capture d'écran 2017-09-05 14.01.45.png"/>
          <p:cNvPicPr>
            <a:picLocks noChangeAspect="1" noChangeArrowheads="1"/>
          </p:cNvPicPr>
          <p:nvPr/>
        </p:nvPicPr>
        <p:blipFill>
          <a:blip r:embed="rId3"/>
          <a:srcRect l="36928" t="24916" r="37605" b="16192"/>
          <a:stretch>
            <a:fillRect/>
          </a:stretch>
        </p:blipFill>
        <p:spPr bwMode="auto">
          <a:xfrm>
            <a:off x="5715008" y="2857496"/>
            <a:ext cx="3428992" cy="4000504"/>
          </a:xfrm>
          <a:prstGeom prst="rect">
            <a:avLst/>
          </a:prstGeom>
          <a:noFill/>
        </p:spPr>
      </p:pic>
      <p:pic>
        <p:nvPicPr>
          <p:cNvPr id="6148" name="Picture 4" descr="C:\Users\aggy\Dropbox\Captures d'écran\Capture d'écran 2017-09-05 14.02.07.png"/>
          <p:cNvPicPr>
            <a:picLocks noChangeAspect="1" noChangeArrowheads="1"/>
          </p:cNvPicPr>
          <p:nvPr/>
        </p:nvPicPr>
        <p:blipFill>
          <a:blip r:embed="rId4"/>
          <a:srcRect l="27073" t="35968" r="27805" b="14386"/>
          <a:stretch>
            <a:fillRect/>
          </a:stretch>
        </p:blipFill>
        <p:spPr bwMode="auto">
          <a:xfrm>
            <a:off x="1" y="1"/>
            <a:ext cx="5715008" cy="3322450"/>
          </a:xfrm>
          <a:prstGeom prst="rect">
            <a:avLst/>
          </a:prstGeom>
          <a:noFill/>
        </p:spPr>
      </p:pic>
      <p:pic>
        <p:nvPicPr>
          <p:cNvPr id="6149" name="Picture 5" descr="C:\Users\aggy\Pictures\YWAM\Mars Cork\DSC_0682.JPG"/>
          <p:cNvPicPr>
            <a:picLocks noChangeAspect="1" noChangeArrowheads="1"/>
          </p:cNvPicPr>
          <p:nvPr/>
        </p:nvPicPr>
        <p:blipFill>
          <a:blip r:embed="rId5" cstate="print"/>
          <a:srcRect l="29315" t="12181"/>
          <a:stretch>
            <a:fillRect/>
          </a:stretch>
        </p:blipFill>
        <p:spPr bwMode="auto">
          <a:xfrm>
            <a:off x="5607852" y="0"/>
            <a:ext cx="3536148" cy="2928910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43174" y="3286124"/>
            <a:ext cx="3114668" cy="12192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Lecture Phase</a:t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Lecture Phase</a:t>
            </a:r>
            <a:endParaRPr lang="fr-FR" dirty="0"/>
          </a:p>
        </p:txBody>
      </p:sp>
      <p:pic>
        <p:nvPicPr>
          <p:cNvPr id="2053" name="Picture 5" descr="C:\Users\aggy\Pictures\Sauvegarde Téléphone\2017\Irlande\IMG_20170221_094616.jpg"/>
          <p:cNvPicPr>
            <a:picLocks noChangeAspect="1" noChangeArrowheads="1"/>
          </p:cNvPicPr>
          <p:nvPr/>
        </p:nvPicPr>
        <p:blipFill>
          <a:blip r:embed="rId2" cstate="print"/>
          <a:srcRect t="15996" b="15000"/>
          <a:stretch>
            <a:fillRect/>
          </a:stretch>
        </p:blipFill>
        <p:spPr bwMode="auto">
          <a:xfrm>
            <a:off x="3929058" y="4487836"/>
            <a:ext cx="1928793" cy="2370164"/>
          </a:xfrm>
          <a:prstGeom prst="rect">
            <a:avLst/>
          </a:prstGeom>
          <a:noFill/>
        </p:spPr>
      </p:pic>
      <p:pic>
        <p:nvPicPr>
          <p:cNvPr id="2054" name="Picture 6" descr="C:\Users\aggy\Pictures\Sauvegarde Téléphone\2017\Irlande\IMG_20170224_154840.jpg"/>
          <p:cNvPicPr>
            <a:picLocks noChangeAspect="1" noChangeArrowheads="1"/>
          </p:cNvPicPr>
          <p:nvPr/>
        </p:nvPicPr>
        <p:blipFill>
          <a:blip r:embed="rId3" cstate="print"/>
          <a:srcRect t="14048" r="5379" b="9376"/>
          <a:stretch>
            <a:fillRect/>
          </a:stretch>
        </p:blipFill>
        <p:spPr bwMode="auto">
          <a:xfrm>
            <a:off x="6357950" y="-1"/>
            <a:ext cx="2786051" cy="4015244"/>
          </a:xfrm>
          <a:prstGeom prst="rect">
            <a:avLst/>
          </a:prstGeom>
          <a:noFill/>
        </p:spPr>
      </p:pic>
      <p:pic>
        <p:nvPicPr>
          <p:cNvPr id="11" name="Picture 7" descr="C:\Users\aggy\Pictures\Sauvegarde Téléphone\2017\Irlande\IMG_20170315_173340.jpg"/>
          <p:cNvPicPr>
            <a:picLocks noChangeAspect="1" noChangeArrowheads="1"/>
          </p:cNvPicPr>
          <p:nvPr/>
        </p:nvPicPr>
        <p:blipFill>
          <a:blip r:embed="rId4" cstate="print"/>
          <a:srcRect l="14427" t="12442" r="3962" b="8545"/>
          <a:stretch>
            <a:fillRect/>
          </a:stretch>
        </p:blipFill>
        <p:spPr bwMode="auto">
          <a:xfrm rot="16200000">
            <a:off x="840103" y="3697608"/>
            <a:ext cx="2320287" cy="4000496"/>
          </a:xfrm>
          <a:prstGeom prst="rect">
            <a:avLst/>
          </a:prstGeom>
          <a:noFill/>
        </p:spPr>
      </p:pic>
      <p:pic>
        <p:nvPicPr>
          <p:cNvPr id="2057" name="Picture 9" descr="C:\Users\aggy\Pictures\Sauvegarde Téléphone\2017\Irlande\IMG_20170421_155808.jpg"/>
          <p:cNvPicPr>
            <a:picLocks noChangeAspect="1" noChangeArrowheads="1"/>
          </p:cNvPicPr>
          <p:nvPr/>
        </p:nvPicPr>
        <p:blipFill>
          <a:blip r:embed="rId5" cstate="print"/>
          <a:srcRect l="15265" r="14665"/>
          <a:stretch>
            <a:fillRect/>
          </a:stretch>
        </p:blipFill>
        <p:spPr bwMode="auto">
          <a:xfrm>
            <a:off x="5786446" y="4000505"/>
            <a:ext cx="3357554" cy="2857496"/>
          </a:xfrm>
          <a:prstGeom prst="rect">
            <a:avLst/>
          </a:prstGeom>
          <a:noFill/>
        </p:spPr>
      </p:pic>
      <p:pic>
        <p:nvPicPr>
          <p:cNvPr id="2050" name="Picture 2" descr="C:\Users\aggy\Pictures\Sauvegarde Téléphone\2017\Irlande\IMG_20170324_231257.jpg"/>
          <p:cNvPicPr>
            <a:picLocks noChangeAspect="1" noChangeArrowheads="1"/>
          </p:cNvPicPr>
          <p:nvPr/>
        </p:nvPicPr>
        <p:blipFill>
          <a:blip r:embed="rId6" cstate="print"/>
          <a:srcRect l="13372" r="15312" b="2765"/>
          <a:stretch>
            <a:fillRect/>
          </a:stretch>
        </p:blipFill>
        <p:spPr bwMode="auto">
          <a:xfrm>
            <a:off x="0" y="-1"/>
            <a:ext cx="6429388" cy="4539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ggy\Dropbox\Captures d'écran\Capture d'écran 2017-09-05 14.01.33.png"/>
          <p:cNvPicPr>
            <a:picLocks noChangeAspect="1" noChangeArrowheads="1"/>
          </p:cNvPicPr>
          <p:nvPr/>
        </p:nvPicPr>
        <p:blipFill>
          <a:blip r:embed="rId2"/>
          <a:srcRect l="11553" t="24875" r="43514" b="13588"/>
          <a:stretch>
            <a:fillRect/>
          </a:stretch>
        </p:blipFill>
        <p:spPr bwMode="auto">
          <a:xfrm>
            <a:off x="0" y="2714620"/>
            <a:ext cx="5381633" cy="4143380"/>
          </a:xfrm>
          <a:prstGeom prst="rect">
            <a:avLst/>
          </a:prstGeom>
          <a:noFill/>
        </p:spPr>
      </p:pic>
      <p:pic>
        <p:nvPicPr>
          <p:cNvPr id="7172" name="Picture 4" descr="C:\Users\aggy\Pictures\YWAM\Photos Annie\100_9754.JPG"/>
          <p:cNvPicPr>
            <a:picLocks noChangeAspect="1" noChangeArrowheads="1"/>
          </p:cNvPicPr>
          <p:nvPr/>
        </p:nvPicPr>
        <p:blipFill>
          <a:blip r:embed="rId3" cstate="print"/>
          <a:srcRect l="10283"/>
          <a:stretch>
            <a:fillRect/>
          </a:stretch>
        </p:blipFill>
        <p:spPr bwMode="auto">
          <a:xfrm>
            <a:off x="5643570" y="0"/>
            <a:ext cx="3500430" cy="2925770"/>
          </a:xfrm>
          <a:prstGeom prst="rect">
            <a:avLst/>
          </a:prstGeom>
          <a:noFill/>
        </p:spPr>
      </p:pic>
      <p:pic>
        <p:nvPicPr>
          <p:cNvPr id="7175" name="Picture 7" descr="C:\Users\aggy\Dropbox\Captures d'écran\Capture d'écran 2017-09-09 11.57.19.png"/>
          <p:cNvPicPr>
            <a:picLocks noChangeAspect="1" noChangeArrowheads="1"/>
          </p:cNvPicPr>
          <p:nvPr/>
        </p:nvPicPr>
        <p:blipFill>
          <a:blip r:embed="rId4"/>
          <a:srcRect l="32288" t="24571" r="33117" b="13892"/>
          <a:stretch>
            <a:fillRect/>
          </a:stretch>
        </p:blipFill>
        <p:spPr bwMode="auto">
          <a:xfrm>
            <a:off x="5214934" y="2928934"/>
            <a:ext cx="3929066" cy="3929066"/>
          </a:xfrm>
          <a:prstGeom prst="rect">
            <a:avLst/>
          </a:prstGeom>
          <a:noFill/>
        </p:spPr>
      </p:pic>
      <p:pic>
        <p:nvPicPr>
          <p:cNvPr id="7177" name="Picture 9" descr="L’image contient peut-être : 3 personnes, personnes sur scène, personnes qui jouent des instruments de musique et intérieur"/>
          <p:cNvPicPr>
            <a:picLocks noChangeAspect="1" noChangeArrowheads="1"/>
          </p:cNvPicPr>
          <p:nvPr/>
        </p:nvPicPr>
        <p:blipFill>
          <a:blip r:embed="rId5"/>
          <a:srcRect t="4850" b="19152"/>
          <a:stretch>
            <a:fillRect/>
          </a:stretch>
        </p:blipFill>
        <p:spPr bwMode="auto">
          <a:xfrm>
            <a:off x="1" y="0"/>
            <a:ext cx="5789999" cy="2928934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14942" y="2928934"/>
            <a:ext cx="2471726" cy="728682"/>
          </a:xfrm>
        </p:spPr>
        <p:txBody>
          <a:bodyPr>
            <a:noAutofit/>
          </a:bodyPr>
          <a:lstStyle/>
          <a:p>
            <a:r>
              <a:rPr lang="fr-FR" sz="4400" dirty="0" smtClean="0"/>
              <a:t>An </a:t>
            </a:r>
            <a:r>
              <a:rPr lang="fr-FR" sz="4400" dirty="0" err="1" smtClean="0"/>
              <a:t>Cuan</a:t>
            </a:r>
            <a:endParaRPr lang="fr-F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6" descr="C:\Users\aggy\Pictures\YWAM\Easter\DSC_0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062" b="26563"/>
          <a:stretch>
            <a:fillRect/>
          </a:stretch>
        </p:blipFill>
        <p:spPr bwMode="auto">
          <a:xfrm>
            <a:off x="0" y="0"/>
            <a:ext cx="9144000" cy="3618490"/>
          </a:xfrm>
          <a:prstGeom prst="rect">
            <a:avLst/>
          </a:prstGeom>
          <a:noFill/>
        </p:spPr>
      </p:pic>
      <p:pic>
        <p:nvPicPr>
          <p:cNvPr id="5" name="Picture 8" descr="C:\Users\aggy\Pictures\Sauvegarde Téléphone\2017\Irlande\IMG_20170415_084611.jpg"/>
          <p:cNvPicPr>
            <a:picLocks noChangeAspect="1" noChangeArrowheads="1"/>
          </p:cNvPicPr>
          <p:nvPr/>
        </p:nvPicPr>
        <p:blipFill>
          <a:blip r:embed="rId3" cstate="print"/>
          <a:srcRect t="8714" b="11971"/>
          <a:stretch>
            <a:fillRect/>
          </a:stretch>
        </p:blipFill>
        <p:spPr bwMode="auto">
          <a:xfrm>
            <a:off x="0" y="3071762"/>
            <a:ext cx="9144000" cy="3786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C:\Users\aggy\Pictures\YWAM\Photos Annie\101_1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9" y="0"/>
            <a:ext cx="5239553" cy="3929066"/>
          </a:xfrm>
          <a:prstGeom prst="rect">
            <a:avLst/>
          </a:prstGeom>
          <a:noFill/>
        </p:spPr>
      </p:pic>
      <p:pic>
        <p:nvPicPr>
          <p:cNvPr id="23555" name="Picture 3" descr="C:\Users\aggy\Pictures\YWAM\Photos Annie\101_1202.JPG"/>
          <p:cNvPicPr>
            <a:picLocks noChangeAspect="1" noChangeArrowheads="1"/>
          </p:cNvPicPr>
          <p:nvPr/>
        </p:nvPicPr>
        <p:blipFill>
          <a:blip r:embed="rId3" cstate="print"/>
          <a:srcRect l="-602" r="-267"/>
          <a:stretch>
            <a:fillRect/>
          </a:stretch>
        </p:blipFill>
        <p:spPr bwMode="auto">
          <a:xfrm>
            <a:off x="4714876" y="-142900"/>
            <a:ext cx="4429124" cy="5855427"/>
          </a:xfrm>
          <a:prstGeom prst="rect">
            <a:avLst/>
          </a:prstGeom>
          <a:noFill/>
        </p:spPr>
      </p:pic>
      <p:pic>
        <p:nvPicPr>
          <p:cNvPr id="23556" name="Picture 4" descr="C:\Users\aggy\Pictures\YWAM\Photos Annie\101_1263.JPG"/>
          <p:cNvPicPr>
            <a:picLocks noChangeAspect="1" noChangeArrowheads="1"/>
          </p:cNvPicPr>
          <p:nvPr/>
        </p:nvPicPr>
        <p:blipFill>
          <a:blip r:embed="rId4" cstate="print"/>
          <a:srcRect b="16164"/>
          <a:stretch>
            <a:fillRect/>
          </a:stretch>
        </p:blipFill>
        <p:spPr bwMode="auto">
          <a:xfrm>
            <a:off x="0" y="3893862"/>
            <a:ext cx="4714875" cy="2964138"/>
          </a:xfrm>
          <a:prstGeom prst="rect">
            <a:avLst/>
          </a:prstGeom>
          <a:noFill/>
        </p:spPr>
      </p:pic>
      <p:pic>
        <p:nvPicPr>
          <p:cNvPr id="23557" name="Picture 5" descr="C:\Users\aggy\Pictures\YWAM\Photos Annie\101_1309.JPG"/>
          <p:cNvPicPr>
            <a:picLocks noChangeAspect="1" noChangeArrowheads="1"/>
          </p:cNvPicPr>
          <p:nvPr/>
        </p:nvPicPr>
        <p:blipFill>
          <a:blip r:embed="rId5" cstate="print"/>
          <a:srcRect l="20193" t="37113" r="9069" b="19349"/>
          <a:stretch>
            <a:fillRect/>
          </a:stretch>
        </p:blipFill>
        <p:spPr bwMode="auto">
          <a:xfrm>
            <a:off x="4714844" y="4813774"/>
            <a:ext cx="4429156" cy="2044226"/>
          </a:xfrm>
          <a:prstGeom prst="rect">
            <a:avLst/>
          </a:prstGeom>
          <a:noFill/>
        </p:spPr>
      </p:pic>
      <p:sp>
        <p:nvSpPr>
          <p:cNvPr id="9" name="Titre 2"/>
          <p:cNvSpPr txBox="1">
            <a:spLocks/>
          </p:cNvSpPr>
          <p:nvPr/>
        </p:nvSpPr>
        <p:spPr>
          <a:xfrm>
            <a:off x="0" y="56388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63500" dist="50800" dir="18900000">
                    <a:prstClr val="black">
                      <a:alpha val="69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Cork, Art</a:t>
            </a:r>
            <a:r>
              <a:rPr kumimoji="0" lang="fr-FR" sz="6600" b="0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63500" dist="50800" dir="18900000">
                    <a:prstClr val="black">
                      <a:alpha val="69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dans la mission</a:t>
            </a:r>
            <a:endParaRPr kumimoji="0" lang="fr-FR" sz="66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63500" dist="50800" dir="18900000">
                  <a:prstClr val="black">
                    <a:alpha val="69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aggy\Pictures\YWAM\Photos Annie\101_1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-1"/>
            <a:ext cx="3857620" cy="289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aggy\Pictures\YWAM\Photos Annie\101_1282.JPG"/>
          <p:cNvPicPr>
            <a:picLocks noChangeAspect="1" noChangeArrowheads="1"/>
          </p:cNvPicPr>
          <p:nvPr/>
        </p:nvPicPr>
        <p:blipFill>
          <a:blip r:embed="rId3" cstate="print"/>
          <a:srcRect l="25013" t="1640" r="23356" b="3279"/>
          <a:stretch>
            <a:fillRect/>
          </a:stretch>
        </p:blipFill>
        <p:spPr bwMode="auto">
          <a:xfrm>
            <a:off x="6143636" y="2714620"/>
            <a:ext cx="3000364" cy="4143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aggy\Pictures\YWAM\Mars Cork\_DSC0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357850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C:\Users\aggy\Pictures\YWAM\Mars Cork\_DSC09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62242"/>
            <a:ext cx="6143636" cy="4095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5805</TotalTime>
  <Words>35</Words>
  <Application>Microsoft Office PowerPoint</Application>
  <PresentationFormat>Affichage à l'écran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Papier</vt:lpstr>
      <vt:lpstr>Discipleship Training School</vt:lpstr>
      <vt:lpstr>Présentation PowerPoint</vt:lpstr>
      <vt:lpstr>Ma famille JEM</vt:lpstr>
      <vt:lpstr>Lecture Phase </vt:lpstr>
      <vt:lpstr>Lecture Phase</vt:lpstr>
      <vt:lpstr>An Cuan</vt:lpstr>
      <vt:lpstr>Présentation PowerPoint</vt:lpstr>
      <vt:lpstr>Présentation PowerPoint</vt:lpstr>
      <vt:lpstr>Présentation PowerPoint</vt:lpstr>
      <vt:lpstr>Présentation PowerPoint</vt:lpstr>
      <vt:lpstr>Outreach Phase: Welcome to China!</vt:lpstr>
      <vt:lpstr>Présentation PowerPoint</vt:lpstr>
      <vt:lpstr>Présentation PowerPoint</vt:lpstr>
      <vt:lpstr>Présentation PowerPoint</vt:lpstr>
      <vt:lpstr>Borderwalk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Discipleship Training School</dc:title>
  <dc:creator>aggy</dc:creator>
  <cp:lastModifiedBy>Utilisateur Windows</cp:lastModifiedBy>
  <cp:revision>146</cp:revision>
  <dcterms:created xsi:type="dcterms:W3CDTF">2017-09-05T11:56:23Z</dcterms:created>
  <dcterms:modified xsi:type="dcterms:W3CDTF">2017-09-09T12:43:47Z</dcterms:modified>
</cp:coreProperties>
</file>