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7" r:id="rId6"/>
    <p:sldId id="266" r:id="rId7"/>
    <p:sldId id="260" r:id="rId8"/>
    <p:sldId id="261" r:id="rId9"/>
    <p:sldId id="262" r:id="rId10"/>
    <p:sldId id="263" r:id="rId11"/>
    <p:sldId id="264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35" autoAdjust="0"/>
  </p:normalViewPr>
  <p:slideViewPr>
    <p:cSldViewPr>
      <p:cViewPr varScale="1">
        <p:scale>
          <a:sx n="89" d="100"/>
          <a:sy n="89" d="100"/>
        </p:scale>
        <p:origin x="-701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35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7F2D4E3-4ACF-4F95-950A-377D809FEBD6}" type="datetimeFigureOut">
              <a:rPr lang="fr-FR" smtClean="0"/>
              <a:t>30/03/2017</a:t>
            </a:fld>
            <a:endParaRPr lang="fr-F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A6CE75C-7CBB-4555-AE3E-D093F72012EF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F2D4E3-4ACF-4F95-950A-377D809FEBD6}" type="datetimeFigureOut">
              <a:rPr lang="fr-FR" smtClean="0"/>
              <a:t>30/03/2017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6CE75C-7CBB-4555-AE3E-D093F72012EF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F2D4E3-4ACF-4F95-950A-377D809FEBD6}" type="datetimeFigureOut">
              <a:rPr lang="fr-FR" smtClean="0"/>
              <a:t>30/03/2017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6CE75C-7CBB-4555-AE3E-D093F72012EF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F2D4E3-4ACF-4F95-950A-377D809FEBD6}" type="datetimeFigureOut">
              <a:rPr lang="fr-FR" smtClean="0"/>
              <a:t>30/03/2017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6CE75C-7CBB-4555-AE3E-D093F72012EF}" type="slidenum">
              <a:rPr lang="fr-FR" smtClean="0"/>
              <a:t>‹#›</a:t>
            </a:fld>
            <a:endParaRPr lang="fr-F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26000" decel="7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accel="26000" decel="7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accel="26000" decel="7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accel="26000" decel="7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accel="26000" decel="7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>
        <p:tmplLst>
          <p:tmpl lvl="1">
            <p:tnLst>
              <p:par>
                <p:cTn presetID="2" presetClass="entr" presetSubtype="2" accel="26000" decel="74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accel="26000" decel="74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2" accel="26000" decel="74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2" accel="26000" decel="74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2" accel="26000" decel="74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F2D4E3-4ACF-4F95-950A-377D809FEBD6}" type="datetimeFigureOut">
              <a:rPr lang="fr-FR" smtClean="0"/>
              <a:t>30/03/2017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6CE75C-7CBB-4555-AE3E-D093F72012EF}" type="slidenum">
              <a:rPr lang="fr-FR" smtClean="0"/>
              <a:t>‹#›</a:t>
            </a:fld>
            <a:endParaRPr lang="fr-FR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F2D4E3-4ACF-4F95-950A-377D809FEBD6}" type="datetimeFigureOut">
              <a:rPr lang="fr-FR" smtClean="0"/>
              <a:t>30/03/2017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6CE75C-7CBB-4555-AE3E-D093F72012EF}" type="slidenum">
              <a:rPr lang="fr-FR" smtClean="0"/>
              <a:t>‹#›</a:t>
            </a:fld>
            <a:endParaRPr lang="fr-F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F2D4E3-4ACF-4F95-950A-377D809FEBD6}" type="datetimeFigureOut">
              <a:rPr lang="fr-FR" smtClean="0"/>
              <a:t>30/03/2017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6CE75C-7CBB-4555-AE3E-D093F72012EF}" type="slidenum">
              <a:rPr lang="fr-FR" smtClean="0"/>
              <a:t>‹#›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F2D4E3-4ACF-4F95-950A-377D809FEBD6}" type="datetimeFigureOut">
              <a:rPr lang="fr-FR" smtClean="0"/>
              <a:t>30/03/2017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6CE75C-7CBB-4555-AE3E-D093F72012EF}" type="slidenum">
              <a:rPr lang="fr-FR" smtClean="0"/>
              <a:t>‹#›</a:t>
            </a:fld>
            <a:endParaRPr lang="fr-F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F2D4E3-4ACF-4F95-950A-377D809FEBD6}" type="datetimeFigureOut">
              <a:rPr lang="fr-FR" smtClean="0"/>
              <a:t>30/03/2017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6CE75C-7CBB-4555-AE3E-D093F72012EF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7F2D4E3-4ACF-4F95-950A-377D809FEBD6}" type="datetimeFigureOut">
              <a:rPr lang="fr-FR" smtClean="0"/>
              <a:t>30/03/2017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6CE75C-7CBB-4555-AE3E-D093F72012EF}" type="slidenum">
              <a:rPr lang="fr-FR" smtClean="0"/>
              <a:t>‹#›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7F2D4E3-4ACF-4F95-950A-377D809FEBD6}" type="datetimeFigureOut">
              <a:rPr lang="fr-FR" smtClean="0"/>
              <a:t>30/03/2017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A6CE75C-7CBB-4555-AE3E-D093F72012EF}" type="slidenum">
              <a:rPr lang="fr-FR" smtClean="0"/>
              <a:t>‹#›</a:t>
            </a:fld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7F2D4E3-4ACF-4F95-950A-377D809FEBD6}" type="datetimeFigureOut">
              <a:rPr lang="fr-FR" smtClean="0"/>
              <a:t>30/03/2017</a:t>
            </a:fld>
            <a:endParaRPr lang="fr-F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A6CE75C-7CBB-4555-AE3E-D093F72012EF}" type="slidenum">
              <a:rPr lang="fr-FR" smtClean="0"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La Culture de l’Honneur</a:t>
            </a: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Une Introduction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3961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614" y="2732690"/>
            <a:ext cx="4297986" cy="392747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Créés </a:t>
            </a:r>
            <a:r>
              <a:rPr lang="fr-FR" dirty="0" smtClean="0"/>
              <a:t>dans l’image de Dieu </a:t>
            </a:r>
            <a:endParaRPr lang="fr-FR" dirty="0" smtClean="0"/>
          </a:p>
          <a:p>
            <a:r>
              <a:rPr lang="fr-FR" dirty="0" smtClean="0"/>
              <a:t>Genèse 1.27:</a:t>
            </a:r>
            <a:r>
              <a:rPr lang="fr-FR" i="1" dirty="0"/>
              <a:t>Dieu créa l'homme à son image : Il le créa à l'image de Dieu, Homme et femme il les créa</a:t>
            </a:r>
            <a:endParaRPr lang="fr-FR" dirty="0" smtClean="0"/>
          </a:p>
          <a:p>
            <a:r>
              <a:rPr lang="fr-FR" dirty="0" smtClean="0"/>
              <a:t>Dieu est trois-en-un</a:t>
            </a:r>
          </a:p>
          <a:p>
            <a:r>
              <a:rPr lang="fr-FR" dirty="0" smtClean="0"/>
              <a:t>La Famille Céleste se complète et nous aussi</a:t>
            </a:r>
          </a:p>
          <a:p>
            <a:r>
              <a:rPr lang="fr-FR" dirty="0" smtClean="0"/>
              <a:t>La Vie coule de cette interdépendance</a:t>
            </a:r>
          </a:p>
          <a:p>
            <a:r>
              <a:rPr lang="fr-FR" dirty="0" smtClean="0"/>
              <a:t>S’isoler nous coupe des sources de vie données par Dieu</a:t>
            </a:r>
          </a:p>
          <a:p>
            <a:endParaRPr lang="fr-F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Créés </a:t>
            </a:r>
            <a:r>
              <a:rPr lang="fr-FR" dirty="0" smtClean="0"/>
              <a:t>pour être ensemble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93614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26000" decel="7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accel="26000" decel="7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accel="26000" decel="7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accel="26000" decel="7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1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2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accel="26000" decel="7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accel="26000" decel="7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5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/>
              <a:t>Matt 10.41</a:t>
            </a:r>
            <a:r>
              <a:rPr lang="fr-FR" dirty="0"/>
              <a:t> </a:t>
            </a:r>
            <a:r>
              <a:rPr lang="fr-FR" i="1" dirty="0"/>
              <a:t>Qui reçoit un prophète en qualité de prophète obtiendra une récompense de prophète, et qui reçoit un juste en qualité de juste obtiendra une récompense de </a:t>
            </a:r>
            <a:r>
              <a:rPr lang="fr-FR" i="1" dirty="0" smtClean="0"/>
              <a:t>juste</a:t>
            </a:r>
          </a:p>
          <a:p>
            <a:r>
              <a:rPr lang="fr-FR" dirty="0" smtClean="0"/>
              <a:t>Pas limité des « prophètes » ou des « justes » </a:t>
            </a:r>
          </a:p>
          <a:p>
            <a:r>
              <a:rPr lang="fr-FR" dirty="0" smtClean="0"/>
              <a:t>L’effet du robinet</a:t>
            </a:r>
          </a:p>
          <a:p>
            <a:endParaRPr lang="fr-FR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récompenses disponibles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3504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/>
              <a:t>2 Cor 5.16</a:t>
            </a:r>
            <a:r>
              <a:rPr lang="fr-FR" dirty="0"/>
              <a:t> </a:t>
            </a:r>
            <a:r>
              <a:rPr lang="fr-FR" i="1" dirty="0"/>
              <a:t>maintenant, nous ne connaissons plus personne d'une façon </a:t>
            </a:r>
            <a:r>
              <a:rPr lang="fr-FR" i="1" dirty="0" smtClean="0"/>
              <a:t>humaine</a:t>
            </a:r>
          </a:p>
          <a:p>
            <a:r>
              <a:rPr lang="fr-FR" dirty="0" smtClean="0"/>
              <a:t>Se regarder humainement est </a:t>
            </a:r>
            <a:r>
              <a:rPr lang="fr-FR" b="1" dirty="0" smtClean="0"/>
              <a:t>naturel</a:t>
            </a:r>
            <a:endParaRPr lang="fr-FR" b="1" dirty="0" smtClean="0"/>
          </a:p>
          <a:p>
            <a:r>
              <a:rPr lang="fr-FR" dirty="0" smtClean="0"/>
              <a:t>La culture de l’honneur est </a:t>
            </a:r>
            <a:r>
              <a:rPr lang="fr-FR" b="1" dirty="0" smtClean="0"/>
              <a:t>surnaturelle</a:t>
            </a:r>
            <a:endParaRPr lang="fr-FR" b="1" dirty="0" smtClean="0"/>
          </a:p>
          <a:p>
            <a:pPr lvl="1"/>
            <a:r>
              <a:rPr lang="fr-FR" dirty="0" smtClean="0"/>
              <a:t>Dans ce qu’elle nous exige</a:t>
            </a:r>
          </a:p>
          <a:p>
            <a:pPr lvl="1"/>
            <a:r>
              <a:rPr lang="fr-FR" dirty="0" smtClean="0"/>
              <a:t>Dans ce qu’elle produit </a:t>
            </a:r>
            <a:endParaRPr lang="fr-FR" dirty="0"/>
          </a:p>
          <a:p>
            <a:endParaRPr lang="fr-F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Pas </a:t>
            </a:r>
            <a:r>
              <a:rPr lang="fr-FR" dirty="0" smtClean="0"/>
              <a:t>forcément </a:t>
            </a:r>
            <a:r>
              <a:rPr lang="fr-FR" dirty="0" smtClean="0"/>
              <a:t>facile !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7794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16" y="1218899"/>
            <a:ext cx="6635783" cy="502950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fr-FR" dirty="0" smtClean="0"/>
          </a:p>
          <a:p>
            <a:pPr marL="850392" lvl="1" indent="-457200">
              <a:buFont typeface="+mj-lt"/>
              <a:buAutoNum type="arabicPeriod"/>
            </a:pPr>
            <a:r>
              <a:rPr lang="fr-FR" sz="4000" b="1" dirty="0" smtClean="0"/>
              <a:t>« La Culture de l’Honneur » – une définition</a:t>
            </a:r>
          </a:p>
          <a:p>
            <a:pPr marL="850392" lvl="1" indent="-457200">
              <a:buFont typeface="+mj-lt"/>
              <a:buAutoNum type="arabicPeriod"/>
            </a:pPr>
            <a:r>
              <a:rPr lang="fr-FR" sz="4000" b="1" dirty="0" smtClean="0"/>
              <a:t>Pourquoi est-ce qu’on </a:t>
            </a:r>
            <a:r>
              <a:rPr lang="fr-FR" sz="4000" b="1" dirty="0" smtClean="0"/>
              <a:t>la </a:t>
            </a:r>
            <a:r>
              <a:rPr lang="fr-FR" sz="4000" b="1" dirty="0" smtClean="0"/>
              <a:t>veut </a:t>
            </a:r>
            <a:r>
              <a:rPr lang="fr-FR" sz="4000" b="1" dirty="0" smtClean="0"/>
              <a:t>?</a:t>
            </a:r>
          </a:p>
          <a:p>
            <a:pPr marL="850392" lvl="1" indent="-457200">
              <a:buFont typeface="+mj-lt"/>
              <a:buAutoNum type="arabicPeriod"/>
            </a:pPr>
            <a:r>
              <a:rPr lang="fr-FR" sz="4000" b="1" dirty="0" smtClean="0"/>
              <a:t>La base de son fonctionnement</a:t>
            </a:r>
            <a:endParaRPr lang="fr-FR" sz="4000" b="1" dirty="0" smtClean="0"/>
          </a:p>
          <a:p>
            <a:pPr lvl="1"/>
            <a:endParaRPr lang="fr-F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Introduction - </a:t>
            </a:r>
            <a:r>
              <a:rPr lang="fr-FR" dirty="0">
                <a:effectLst>
                  <a:glow rad="101600">
                    <a:schemeClr val="bg1">
                      <a:alpha val="60000"/>
                    </a:scheme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L’ordre du </a:t>
            </a:r>
            <a:r>
              <a:rPr lang="fr-FR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jour</a:t>
            </a:r>
            <a:endParaRPr lang="fr-FR" dirty="0">
              <a:effectLst>
                <a:glow rad="101600">
                  <a:schemeClr val="bg1">
                    <a:alpha val="60000"/>
                  </a:schemeClr>
                </a:glow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777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accel="26000" decel="7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accel="26000" decel="7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accel="26000" decel="7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g.clipartfest.com/db77689f2cfc577629ec3ff678465323_managed-it-services-nj-it-person-with-question-mark-clipart_4100-6000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5" y="381000"/>
            <a:ext cx="4562475" cy="667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Censé être </a:t>
            </a:r>
            <a:r>
              <a:rPr lang="fr-FR" dirty="0" smtClean="0"/>
              <a:t>notre thème pour l’année</a:t>
            </a:r>
          </a:p>
          <a:p>
            <a:r>
              <a:rPr lang="fr-FR" dirty="0" smtClean="0"/>
              <a:t>On pense parler de la même chose</a:t>
            </a:r>
          </a:p>
          <a:p>
            <a:r>
              <a:rPr lang="fr-FR" dirty="0" smtClean="0"/>
              <a:t>Définition floue ou précise ?</a:t>
            </a:r>
          </a:p>
          <a:p>
            <a:r>
              <a:rPr lang="fr-FR" dirty="0" smtClean="0"/>
              <a:t>Certains sont probablement « au courant »</a:t>
            </a:r>
          </a:p>
          <a:p>
            <a:r>
              <a:rPr lang="fr-FR" dirty="0" smtClean="0"/>
              <a:t>D’autres, moins</a:t>
            </a:r>
          </a:p>
          <a:p>
            <a:r>
              <a:rPr lang="fr-FR" dirty="0" smtClean="0"/>
              <a:t>D’autres, pas du tout</a:t>
            </a:r>
            <a:endParaRPr lang="fr-F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Introduction – mais </a:t>
            </a:r>
            <a:r>
              <a:rPr lang="fr-FR" dirty="0" smtClean="0"/>
              <a:t>pourquoi 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52986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accel="26000" decel="7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9" dur="indefinite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accel="26000" decel="7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accel="26000" decel="7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accel="26000" decel="7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accel="26000" decel="7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accel="26000" decel="7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5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156256"/>
            <a:ext cx="5735724" cy="4354631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458200" cy="1490472"/>
          </a:xfrm>
        </p:spPr>
        <p:txBody>
          <a:bodyPr/>
          <a:lstStyle/>
          <a:p>
            <a:r>
              <a:rPr lang="fr-FR" dirty="0" smtClean="0"/>
              <a:t>Regarder les gens comme Dieu les regarde</a:t>
            </a:r>
          </a:p>
          <a:p>
            <a:r>
              <a:rPr lang="fr-FR" dirty="0" smtClean="0"/>
              <a:t>Traiter </a:t>
            </a:r>
            <a:r>
              <a:rPr lang="fr-FR" dirty="0" smtClean="0"/>
              <a:t>les gens </a:t>
            </a:r>
            <a:r>
              <a:rPr lang="fr-FR" b="1" dirty="0" smtClean="0"/>
              <a:t>courageusement</a:t>
            </a:r>
            <a:r>
              <a:rPr lang="fr-FR" dirty="0" smtClean="0"/>
              <a:t> </a:t>
            </a:r>
            <a:r>
              <a:rPr lang="fr-FR" dirty="0" smtClean="0"/>
              <a:t>selon la vision </a:t>
            </a:r>
            <a:r>
              <a:rPr lang="fr-FR" dirty="0" smtClean="0"/>
              <a:t>que </a:t>
            </a:r>
            <a:r>
              <a:rPr lang="fr-FR" dirty="0" smtClean="0"/>
              <a:t>Dieu </a:t>
            </a:r>
            <a:r>
              <a:rPr lang="fr-FR" dirty="0" smtClean="0"/>
              <a:t>à d’eux</a:t>
            </a:r>
            <a:endParaRPr lang="fr-FR" dirty="0" smtClean="0"/>
          </a:p>
          <a:p>
            <a:pPr marL="109728" indent="0">
              <a:buNone/>
            </a:pPr>
            <a:endParaRPr lang="fr-FR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L’honneur – c’est quoi 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92336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26000" decel="7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accel="26000" decel="7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5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448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458200" cy="4525963"/>
          </a:xfrm>
        </p:spPr>
        <p:txBody>
          <a:bodyPr/>
          <a:lstStyle/>
          <a:p>
            <a:r>
              <a:rPr lang="fr-FR" dirty="0" smtClean="0"/>
              <a:t>Les </a:t>
            </a:r>
            <a:r>
              <a:rPr lang="fr-FR" dirty="0" smtClean="0"/>
              <a:t>identités et les rôles</a:t>
            </a:r>
          </a:p>
          <a:p>
            <a:r>
              <a:rPr lang="fr-FR" dirty="0" smtClean="0"/>
              <a:t>Ne </a:t>
            </a:r>
            <a:r>
              <a:rPr lang="fr-FR" dirty="0"/>
              <a:t>pas traiter les </a:t>
            </a:r>
            <a:r>
              <a:rPr lang="fr-FR" dirty="0" smtClean="0"/>
              <a:t>gens selon </a:t>
            </a:r>
            <a:r>
              <a:rPr lang="fr-FR" dirty="0" smtClean="0"/>
              <a:t>des </a:t>
            </a:r>
            <a:r>
              <a:rPr lang="fr-FR" dirty="0" smtClean="0"/>
              <a:t>fausses identités ni selon leur comportement</a:t>
            </a:r>
          </a:p>
          <a:p>
            <a:r>
              <a:rPr lang="fr-FR" dirty="0" smtClean="0"/>
              <a:t>Il existe des </a:t>
            </a:r>
            <a:r>
              <a:rPr lang="fr-FR" b="1" dirty="0" smtClean="0"/>
              <a:t>fausses</a:t>
            </a:r>
            <a:r>
              <a:rPr lang="fr-FR" dirty="0" smtClean="0"/>
              <a:t> définitions de l’honneur</a:t>
            </a:r>
          </a:p>
          <a:p>
            <a:endParaRPr lang="fr-FR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L’honneur – c’est quoi 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7515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Pour « La Culture de l’Honneur » c’est une combinaison de : </a:t>
            </a:r>
          </a:p>
          <a:p>
            <a:pPr lvl="1"/>
            <a:r>
              <a:rPr lang="fr-FR" dirty="0"/>
              <a:t>V</a:t>
            </a:r>
            <a:r>
              <a:rPr lang="fr-FR" dirty="0" smtClean="0"/>
              <a:t>aleurs </a:t>
            </a:r>
            <a:r>
              <a:rPr lang="fr-FR" dirty="0" smtClean="0"/>
              <a:t>traduites en comportement</a:t>
            </a:r>
          </a:p>
          <a:p>
            <a:pPr lvl="1"/>
            <a:r>
              <a:rPr lang="fr-FR" dirty="0" smtClean="0"/>
              <a:t>C</a:t>
            </a:r>
            <a:r>
              <a:rPr lang="fr-FR" dirty="0" smtClean="0"/>
              <a:t>omportements </a:t>
            </a:r>
            <a:r>
              <a:rPr lang="fr-FR" dirty="0" smtClean="0"/>
              <a:t>qui </a:t>
            </a:r>
            <a:r>
              <a:rPr lang="fr-FR" dirty="0" smtClean="0"/>
              <a:t>durent</a:t>
            </a:r>
            <a:endParaRPr lang="fr-FR" dirty="0" smtClean="0"/>
          </a:p>
          <a:p>
            <a:pPr lvl="1"/>
            <a:r>
              <a:rPr lang="fr-FR" dirty="0" smtClean="0"/>
              <a:t>C</a:t>
            </a:r>
            <a:r>
              <a:rPr lang="fr-FR" dirty="0" smtClean="0"/>
              <a:t>omportements </a:t>
            </a:r>
            <a:r>
              <a:rPr lang="fr-FR" dirty="0" smtClean="0"/>
              <a:t>dans un contexte/une échelle</a:t>
            </a:r>
          </a:p>
          <a:p>
            <a:pPr lvl="1"/>
            <a:r>
              <a:rPr lang="fr-FR" dirty="0"/>
              <a:t>C</a:t>
            </a:r>
            <a:r>
              <a:rPr lang="fr-FR" dirty="0" smtClean="0"/>
              <a:t>omportement d’un </a:t>
            </a:r>
            <a:r>
              <a:rPr lang="fr-FR" dirty="0" smtClean="0"/>
              <a:t>groupe de personnes</a:t>
            </a:r>
          </a:p>
          <a:p>
            <a:pPr lvl="1"/>
            <a:r>
              <a:rPr lang="fr-FR" dirty="0" smtClean="0"/>
              <a:t>C</a:t>
            </a:r>
            <a:r>
              <a:rPr lang="fr-FR" dirty="0" smtClean="0"/>
              <a:t>omportements </a:t>
            </a:r>
            <a:r>
              <a:rPr lang="fr-FR" dirty="0" smtClean="0"/>
              <a:t>qui </a:t>
            </a:r>
            <a:r>
              <a:rPr lang="fr-FR" dirty="0" smtClean="0"/>
              <a:t>développent leurs propres forces</a:t>
            </a:r>
            <a:endParaRPr lang="fr-F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Une culture – c’est quoi 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0049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Avoir une valeur pour </a:t>
            </a:r>
            <a:r>
              <a:rPr lang="fr-FR" b="1" dirty="0" smtClean="0"/>
              <a:t>traiter les gens avec </a:t>
            </a:r>
            <a:r>
              <a:rPr lang="fr-FR" b="1" dirty="0" smtClean="0"/>
              <a:t>honneur </a:t>
            </a:r>
            <a:r>
              <a:rPr lang="fr-FR" b="1" dirty="0" smtClean="0"/>
              <a:t>dans les identités et rôles que Dieu leur </a:t>
            </a:r>
            <a:r>
              <a:rPr lang="fr-FR" b="1" dirty="0" smtClean="0"/>
              <a:t>a </a:t>
            </a:r>
            <a:r>
              <a:rPr lang="fr-FR" b="1" dirty="0" smtClean="0"/>
              <a:t>donnés</a:t>
            </a:r>
          </a:p>
          <a:p>
            <a:r>
              <a:rPr lang="fr-FR" dirty="0" smtClean="0"/>
              <a:t>Mettre </a:t>
            </a:r>
            <a:r>
              <a:rPr lang="fr-FR" dirty="0" smtClean="0"/>
              <a:t>cette valeur </a:t>
            </a:r>
            <a:r>
              <a:rPr lang="fr-FR" dirty="0" smtClean="0"/>
              <a:t>en pratique comme style de vie</a:t>
            </a:r>
          </a:p>
          <a:p>
            <a:r>
              <a:rPr lang="fr-FR" dirty="0" smtClean="0"/>
              <a:t>Dans nos familles, l’Église, et au-delà…</a:t>
            </a:r>
          </a:p>
          <a:p>
            <a:r>
              <a:rPr lang="fr-FR" dirty="0" smtClean="0"/>
              <a:t>Être une masse de gens qui le fait</a:t>
            </a:r>
          </a:p>
          <a:p>
            <a:r>
              <a:rPr lang="fr-FR" dirty="0" smtClean="0"/>
              <a:t>Voir que ça commence à se </a:t>
            </a:r>
            <a:r>
              <a:rPr lang="fr-FR" dirty="0" smtClean="0"/>
              <a:t>perpétuer</a:t>
            </a:r>
            <a:endParaRPr lang="fr-FR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3600" dirty="0" smtClean="0"/>
              <a:t>La culture de l’honneur – c’est quoi ?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309439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981200"/>
            <a:ext cx="4719363" cy="4803741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Dieu nous a créé pour la connexion et la relation</a:t>
            </a:r>
          </a:p>
          <a:p>
            <a:r>
              <a:rPr lang="fr-FR" dirty="0" smtClean="0"/>
              <a:t>Dieu t’as donné ce dont j’ai besoin</a:t>
            </a:r>
          </a:p>
          <a:p>
            <a:r>
              <a:rPr lang="fr-FR" dirty="0" smtClean="0"/>
              <a:t>Dieu m’a donné ce dont tu as besoin</a:t>
            </a:r>
          </a:p>
          <a:p>
            <a:r>
              <a:rPr lang="fr-FR" dirty="0" smtClean="0"/>
              <a:t>Quand on s’honore, </a:t>
            </a:r>
            <a:r>
              <a:rPr lang="fr-FR" dirty="0" smtClean="0"/>
              <a:t>on reçoit ce </a:t>
            </a:r>
            <a:r>
              <a:rPr lang="fr-FR" dirty="0" smtClean="0"/>
              <a:t>dont on a besoin</a:t>
            </a:r>
          </a:p>
          <a:p>
            <a:r>
              <a:rPr lang="fr-FR" dirty="0" smtClean="0"/>
              <a:t>Nous avons accès à la faveur et la grâce que Dieu a donné aux autres</a:t>
            </a:r>
          </a:p>
          <a:p>
            <a:r>
              <a:rPr lang="fr-FR" dirty="0" smtClean="0"/>
              <a:t>Sans cette culture nous ne pouvons pas gérer ce que Dieu </a:t>
            </a:r>
            <a:r>
              <a:rPr lang="fr-FR" dirty="0" smtClean="0"/>
              <a:t>veut déverser </a:t>
            </a:r>
            <a:r>
              <a:rPr lang="fr-FR" dirty="0" smtClean="0"/>
              <a:t>sur nous</a:t>
            </a:r>
            <a:endParaRPr lang="fr-F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Pourquoi est-ce qu’on la veut 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59076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26000" decel="7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accel="26000" decel="7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accel="26000" decel="7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accel="26000" decel="7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accel="26000" decel="7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accel="26000" decel="7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5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3559</TotalTime>
  <Words>364</Words>
  <Application>Microsoft Office PowerPoint</Application>
  <PresentationFormat>On-screen Show (4:3)</PresentationFormat>
  <Paragraphs>58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Concourse</vt:lpstr>
      <vt:lpstr>La Culture de l’Honneur</vt:lpstr>
      <vt:lpstr>Introduction - L’ordre du jour</vt:lpstr>
      <vt:lpstr>Introduction – mais pourquoi ?</vt:lpstr>
      <vt:lpstr>L’honneur – c’est quoi ?</vt:lpstr>
      <vt:lpstr>PowerPoint Presentation</vt:lpstr>
      <vt:lpstr>L’honneur – c’est quoi ?</vt:lpstr>
      <vt:lpstr>Une culture – c’est quoi ?</vt:lpstr>
      <vt:lpstr>La culture de l’honneur – c’est quoi ?</vt:lpstr>
      <vt:lpstr>Pourquoi est-ce qu’on la veut ?</vt:lpstr>
      <vt:lpstr>Créés pour être ensemble</vt:lpstr>
      <vt:lpstr>Les récompenses disponibles</vt:lpstr>
      <vt:lpstr>Pas forcément facile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Culture de l’Honneur</dc:title>
  <dc:creator>David Leigh</dc:creator>
  <cp:lastModifiedBy>David Leigh</cp:lastModifiedBy>
  <cp:revision>40</cp:revision>
  <dcterms:created xsi:type="dcterms:W3CDTF">2017-03-29T12:18:29Z</dcterms:created>
  <dcterms:modified xsi:type="dcterms:W3CDTF">2017-04-01T16:56:52Z</dcterms:modified>
</cp:coreProperties>
</file>