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96" r:id="rId1"/>
  </p:sldMasterIdLst>
  <p:notesMasterIdLst>
    <p:notesMasterId r:id="rId23"/>
  </p:notesMasterIdLst>
  <p:handoutMasterIdLst>
    <p:handoutMasterId r:id="rId24"/>
  </p:handoutMasterIdLst>
  <p:sldIdLst>
    <p:sldId id="256" r:id="rId2"/>
    <p:sldId id="257" r:id="rId3"/>
    <p:sldId id="258" r:id="rId4"/>
    <p:sldId id="259" r:id="rId5"/>
    <p:sldId id="260" r:id="rId6"/>
    <p:sldId id="261" r:id="rId7"/>
    <p:sldId id="262" r:id="rId8"/>
    <p:sldId id="263" r:id="rId9"/>
    <p:sldId id="265" r:id="rId10"/>
    <p:sldId id="264" r:id="rId11"/>
    <p:sldId id="266" r:id="rId12"/>
    <p:sldId id="267" r:id="rId13"/>
    <p:sldId id="268" r:id="rId14"/>
    <p:sldId id="269" r:id="rId15"/>
    <p:sldId id="270" r:id="rId16"/>
    <p:sldId id="271" r:id="rId17"/>
    <p:sldId id="272" r:id="rId18"/>
    <p:sldId id="273" r:id="rId19"/>
    <p:sldId id="274" r:id="rId20"/>
    <p:sldId id="275" r:id="rId21"/>
    <p:sldId id="276" r:id="rId2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75" d="100"/>
          <a:sy n="75" d="100"/>
        </p:scale>
        <p:origin x="-1680"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826D4670-A70F-8B46-8DB6-F453CF5E11E6}" type="datetimeFigureOut">
              <a:rPr lang="fr-FR" smtClean="0"/>
              <a:t>15/03/2015</a:t>
            </a:fld>
            <a:endParaRPr lang="fr-FR"/>
          </a:p>
        </p:txBody>
      </p:sp>
      <p:sp>
        <p:nvSpPr>
          <p:cNvPr id="4" name="Espace réservé du pied de page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5" name="Espace réservé du numéro de diapositive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06FF93FA-2BB3-0549-919F-024145399E7B}" type="slidenum">
              <a:rPr lang="fr-FR" smtClean="0"/>
              <a:t>‹Nr.›</a:t>
            </a:fld>
            <a:endParaRPr lang="fr-FR"/>
          </a:p>
        </p:txBody>
      </p:sp>
    </p:spTree>
    <p:extLst>
      <p:ext uri="{BB962C8B-B14F-4D97-AF65-F5344CB8AC3E}">
        <p14:creationId xmlns:p14="http://schemas.microsoft.com/office/powerpoint/2010/main" val="166908154"/>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59FA53E-BD57-CF41-AB79-004A96E5E267}" type="datetimeFigureOut">
              <a:rPr lang="fr-FR" smtClean="0"/>
              <a:t>15/03/2015</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08EFCCF-2FE3-BF40-8828-2F4AF4D497D8}" type="slidenum">
              <a:rPr lang="fr-FR" smtClean="0"/>
              <a:t>‹Nr.›</a:t>
            </a:fld>
            <a:endParaRPr lang="fr-FR"/>
          </a:p>
        </p:txBody>
      </p:sp>
    </p:spTree>
    <p:extLst>
      <p:ext uri="{BB962C8B-B14F-4D97-AF65-F5344CB8AC3E}">
        <p14:creationId xmlns:p14="http://schemas.microsoft.com/office/powerpoint/2010/main" val="965685653"/>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grpSp>
        <p:nvGrpSpPr>
          <p:cNvPr id="9" name="Group 8"/>
          <p:cNvGrpSpPr/>
          <p:nvPr/>
        </p:nvGrpSpPr>
        <p:grpSpPr>
          <a:xfrm>
            <a:off x="486873" y="411480"/>
            <a:ext cx="8170254" cy="6035040"/>
            <a:chOff x="486873" y="411480"/>
            <a:chExt cx="8170254" cy="6035040"/>
          </a:xfrm>
        </p:grpSpPr>
        <p:sp>
          <p:nvSpPr>
            <p:cNvPr id="8" name="Rectangle 7"/>
            <p:cNvSpPr/>
            <p:nvPr/>
          </p:nvSpPr>
          <p:spPr>
            <a:xfrm>
              <a:off x="486873" y="411480"/>
              <a:ext cx="8170254" cy="6035040"/>
            </a:xfrm>
            <a:prstGeom prst="rect">
              <a:avLst/>
            </a:prstGeom>
            <a:solidFill>
              <a:schemeClr val="bg1">
                <a:lumMod val="95000"/>
              </a:schemeClr>
            </a:solidFill>
            <a:ln w="12700">
              <a:noFill/>
            </a:ln>
            <a:effectLst>
              <a:outerShdw blurRad="63500" sx="101000" sy="101000" algn="ctr" rotWithShape="0">
                <a:prstClr val="black">
                  <a:alpha val="40000"/>
                </a:prstClr>
              </a:outerShdw>
            </a:effectLst>
            <a:scene3d>
              <a:camera prst="perspectiveFront" fov="4800000"/>
              <a:lightRig rig="threePt" dir="t"/>
            </a:scene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4" name="Rectangle 13"/>
            <p:cNvSpPr>
              <a:spLocks/>
            </p:cNvSpPr>
            <p:nvPr/>
          </p:nvSpPr>
          <p:spPr>
            <a:xfrm>
              <a:off x="562843" y="475488"/>
              <a:ext cx="7982712" cy="5888736"/>
            </a:xfrm>
            <a:prstGeom prst="rect">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cxnSp>
          <p:nvCxnSpPr>
            <p:cNvPr id="15" name="Straight Connector 14"/>
            <p:cNvCxnSpPr/>
            <p:nvPr/>
          </p:nvCxnSpPr>
          <p:spPr>
            <a:xfrm>
              <a:off x="562842" y="6133646"/>
              <a:ext cx="7982712" cy="1472"/>
            </a:xfrm>
            <a:prstGeom prst="line">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cxnSp>
        <p:sp>
          <p:nvSpPr>
            <p:cNvPr id="17" name="Rectangle 16"/>
            <p:cNvSpPr/>
            <p:nvPr/>
          </p:nvSpPr>
          <p:spPr>
            <a:xfrm>
              <a:off x="562843" y="457200"/>
              <a:ext cx="7982712" cy="2578608"/>
            </a:xfrm>
            <a:prstGeom prst="rect">
              <a:avLst/>
            </a:prstGeom>
            <a:solidFill>
              <a:schemeClr val="bg2">
                <a:lumMod val="40000"/>
                <a:lumOff val="60000"/>
              </a:schemeClr>
            </a:solidFill>
            <a:ln w="3175">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2" name="Title 1"/>
          <p:cNvSpPr>
            <a:spLocks noGrp="1"/>
          </p:cNvSpPr>
          <p:nvPr>
            <p:ph type="ctrTitle"/>
          </p:nvPr>
        </p:nvSpPr>
        <p:spPr>
          <a:xfrm>
            <a:off x="914400" y="1123950"/>
            <a:ext cx="7342188" cy="1924050"/>
          </a:xfrm>
        </p:spPr>
        <p:txBody>
          <a:bodyPr anchor="b" anchorCtr="0">
            <a:noAutofit/>
          </a:bodyPr>
          <a:lstStyle>
            <a:lvl1pPr>
              <a:defRPr sz="5400" kern="1200">
                <a:solidFill>
                  <a:schemeClr val="tx1">
                    <a:lumMod val="75000"/>
                    <a:lumOff val="25000"/>
                  </a:schemeClr>
                </a:solidFill>
                <a:latin typeface="+mj-lt"/>
                <a:ea typeface="+mj-ea"/>
                <a:cs typeface="+mj-cs"/>
              </a:defRPr>
            </a:lvl1pPr>
          </a:lstStyle>
          <a:p>
            <a:r>
              <a:rPr lang="fr-FR" smtClean="0"/>
              <a:t>Cliquez et modifiez le titre</a:t>
            </a:r>
            <a:endParaRPr dirty="0"/>
          </a:p>
        </p:txBody>
      </p:sp>
      <p:sp>
        <p:nvSpPr>
          <p:cNvPr id="3" name="Subtitle 2"/>
          <p:cNvSpPr>
            <a:spLocks noGrp="1"/>
          </p:cNvSpPr>
          <p:nvPr>
            <p:ph type="subTitle" idx="1"/>
          </p:nvPr>
        </p:nvSpPr>
        <p:spPr>
          <a:xfrm>
            <a:off x="914400" y="3429000"/>
            <a:ext cx="7342188" cy="1752600"/>
          </a:xfrm>
        </p:spPr>
        <p:txBody>
          <a:bodyPr vert="horz" lIns="91440" tIns="45720" rIns="91440" bIns="45720" rtlCol="0">
            <a:normAutofit/>
          </a:bodyPr>
          <a:lstStyle>
            <a:lvl1pPr marL="0" indent="0" algn="ctr" defTabSz="914400" rtl="0" eaLnBrk="1" latinLnBrk="0" hangingPunct="1">
              <a:spcBef>
                <a:spcPts val="300"/>
              </a:spcBef>
              <a:buClr>
                <a:schemeClr val="tx1">
                  <a:lumMod val="75000"/>
                  <a:lumOff val="25000"/>
                </a:schemeClr>
              </a:buClr>
              <a:buFont typeface="Arial" pitchFamily="34" charset="0"/>
              <a:buNone/>
              <a:defRPr sz="2000" kern="1200">
                <a:solidFill>
                  <a:schemeClr val="tx1">
                    <a:lumMod val="75000"/>
                    <a:lumOff val="25000"/>
                  </a:schemeClr>
                </a:solidFill>
                <a:latin typeface="+mn-lt"/>
                <a:ea typeface="+mn-ea"/>
                <a:cs typeface="+mn-c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dirty="0"/>
          </a:p>
        </p:txBody>
      </p:sp>
      <p:sp>
        <p:nvSpPr>
          <p:cNvPr id="4" name="Date Placeholder 3"/>
          <p:cNvSpPr>
            <a:spLocks noGrp="1"/>
          </p:cNvSpPr>
          <p:nvPr>
            <p:ph type="dt" sz="half" idx="10"/>
          </p:nvPr>
        </p:nvSpPr>
        <p:spPr>
          <a:xfrm>
            <a:off x="573741" y="6122894"/>
            <a:ext cx="2133600" cy="259317"/>
          </a:xfrm>
        </p:spPr>
        <p:txBody>
          <a:bodyPr/>
          <a:lstStyle/>
          <a:p>
            <a:fld id="{E146C7DA-C8E2-E248-B441-5E82C8F15B96}" type="datetime1">
              <a:rPr lang="fr-FR" smtClean="0"/>
              <a:t>15/03/2015</a:t>
            </a:fld>
            <a:endParaRPr lang="en-US"/>
          </a:p>
        </p:txBody>
      </p:sp>
      <p:sp>
        <p:nvSpPr>
          <p:cNvPr id="5" name="Footer Placeholder 4"/>
          <p:cNvSpPr>
            <a:spLocks noGrp="1"/>
          </p:cNvSpPr>
          <p:nvPr>
            <p:ph type="ftr" sz="quarter" idx="11"/>
          </p:nvPr>
        </p:nvSpPr>
        <p:spPr>
          <a:xfrm>
            <a:off x="5638800" y="6122894"/>
            <a:ext cx="2895600" cy="257810"/>
          </a:xfrm>
        </p:spPr>
        <p:txBody>
          <a:bodyPr/>
          <a:lstStyle/>
          <a:p>
            <a:r>
              <a:rPr lang="en-US" smtClean="0"/>
              <a:t>Une maison apostolique. Mars 2015</a:t>
            </a:r>
            <a:endParaRPr lang="en-US"/>
          </a:p>
        </p:txBody>
      </p:sp>
      <p:sp>
        <p:nvSpPr>
          <p:cNvPr id="6" name="Slide Number Placeholder 5"/>
          <p:cNvSpPr>
            <a:spLocks noGrp="1"/>
          </p:cNvSpPr>
          <p:nvPr>
            <p:ph type="sldNum" sz="quarter" idx="12"/>
          </p:nvPr>
        </p:nvSpPr>
        <p:spPr>
          <a:xfrm>
            <a:off x="4191000" y="6122894"/>
            <a:ext cx="762000" cy="271463"/>
          </a:xfrm>
        </p:spPr>
        <p:txBody>
          <a:bodyPr/>
          <a:lstStyle/>
          <a:p>
            <a:fld id="{DF28FB93-0A08-4E7D-8E63-9EFA29F1E093}" type="slidenum">
              <a:rPr lang="en-US" smtClean="0"/>
              <a:pPr/>
              <a:t>‹Nr.›</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Contenu, image et légende">
    <p:spTree>
      <p:nvGrpSpPr>
        <p:cNvPr id="1" name=""/>
        <p:cNvGrpSpPr/>
        <p:nvPr/>
      </p:nvGrpSpPr>
      <p:grpSpPr>
        <a:xfrm>
          <a:off x="0" y="0"/>
          <a:ext cx="0" cy="0"/>
          <a:chOff x="0" y="0"/>
          <a:chExt cx="0" cy="0"/>
        </a:xfrm>
      </p:grpSpPr>
      <p:grpSp>
        <p:nvGrpSpPr>
          <p:cNvPr id="8" name="Group 7"/>
          <p:cNvGrpSpPr/>
          <p:nvPr/>
        </p:nvGrpSpPr>
        <p:grpSpPr>
          <a:xfrm>
            <a:off x="182880" y="173699"/>
            <a:ext cx="8778240" cy="6510602"/>
            <a:chOff x="182880" y="173699"/>
            <a:chExt cx="8778240" cy="6510602"/>
          </a:xfrm>
        </p:grpSpPr>
        <p:grpSp>
          <p:nvGrpSpPr>
            <p:cNvPr id="26" name="Group 25"/>
            <p:cNvGrpSpPr/>
            <p:nvPr/>
          </p:nvGrpSpPr>
          <p:grpSpPr>
            <a:xfrm>
              <a:off x="182880" y="173699"/>
              <a:ext cx="8778240" cy="6510602"/>
              <a:chOff x="182880" y="173699"/>
              <a:chExt cx="8778240" cy="6510602"/>
            </a:xfrm>
          </p:grpSpPr>
          <p:grpSp>
            <p:nvGrpSpPr>
              <p:cNvPr id="27" name="Group 26"/>
              <p:cNvGrpSpPr/>
              <p:nvPr/>
            </p:nvGrpSpPr>
            <p:grpSpPr>
              <a:xfrm>
                <a:off x="182880" y="173699"/>
                <a:ext cx="8778240" cy="6510602"/>
                <a:chOff x="182880" y="173699"/>
                <a:chExt cx="8778240" cy="6510602"/>
              </a:xfrm>
            </p:grpSpPr>
            <p:sp>
              <p:nvSpPr>
                <p:cNvPr id="29" name="Rectangle 28"/>
                <p:cNvSpPr/>
                <p:nvPr/>
              </p:nvSpPr>
              <p:spPr>
                <a:xfrm>
                  <a:off x="182880" y="173699"/>
                  <a:ext cx="8778240" cy="6510602"/>
                </a:xfrm>
                <a:prstGeom prst="rect">
                  <a:avLst/>
                </a:prstGeom>
                <a:solidFill>
                  <a:schemeClr val="bg1">
                    <a:lumMod val="95000"/>
                  </a:schemeClr>
                </a:solidFill>
                <a:ln w="12700">
                  <a:noFill/>
                </a:ln>
                <a:effectLst>
                  <a:outerShdw blurRad="63500" sx="101000" sy="101000" algn="ctr" rotWithShape="0">
                    <a:prstClr val="black">
                      <a:alpha val="40000"/>
                    </a:prstClr>
                  </a:outerShdw>
                </a:effectLst>
                <a:scene3d>
                  <a:camera prst="perspectiveFront" fov="4800000"/>
                  <a:lightRig rig="threePt" dir="t"/>
                </a:scene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nvGrpSpPr>
                <p:cNvPr id="30" name="Group 10"/>
                <p:cNvGrpSpPr/>
                <p:nvPr/>
              </p:nvGrpSpPr>
              <p:grpSpPr>
                <a:xfrm>
                  <a:off x="256032" y="237744"/>
                  <a:ext cx="8622792" cy="6364224"/>
                  <a:chOff x="247157" y="247430"/>
                  <a:chExt cx="8622792" cy="6364224"/>
                </a:xfrm>
              </p:grpSpPr>
              <p:sp>
                <p:nvSpPr>
                  <p:cNvPr id="31" name="Rectangle 30"/>
                  <p:cNvSpPr>
                    <a:spLocks/>
                  </p:cNvSpPr>
                  <p:nvPr/>
                </p:nvSpPr>
                <p:spPr>
                  <a:xfrm>
                    <a:off x="247157" y="247430"/>
                    <a:ext cx="8622792" cy="6364224"/>
                  </a:xfrm>
                  <a:prstGeom prst="rect">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cxnSp>
                <p:nvCxnSpPr>
                  <p:cNvPr id="32" name="Straight Connector 31"/>
                  <p:cNvCxnSpPr/>
                  <p:nvPr/>
                </p:nvCxnSpPr>
                <p:spPr>
                  <a:xfrm>
                    <a:off x="247157" y="6389024"/>
                    <a:ext cx="8622792" cy="1588"/>
                  </a:xfrm>
                  <a:prstGeom prst="line">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cxnSp>
            </p:grpSp>
          </p:grpSp>
          <p:sp>
            <p:nvSpPr>
              <p:cNvPr id="28" name="Rectangle 27"/>
              <p:cNvSpPr/>
              <p:nvPr/>
            </p:nvSpPr>
            <p:spPr>
              <a:xfrm rot="5400000">
                <a:off x="801086" y="3274090"/>
                <a:ext cx="6135624" cy="64008"/>
              </a:xfrm>
              <a:prstGeom prst="rect">
                <a:avLst/>
              </a:prstGeom>
              <a:solidFill>
                <a:schemeClr val="bg2">
                  <a:lumMod val="40000"/>
                  <a:lumOff val="60000"/>
                </a:schemeClr>
              </a:solidFill>
              <a:ln w="3175">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25" name="Rectangle 24"/>
            <p:cNvSpPr/>
            <p:nvPr/>
          </p:nvSpPr>
          <p:spPr>
            <a:xfrm rot="10800000">
              <a:off x="258763" y="1594462"/>
              <a:ext cx="3575304" cy="64008"/>
            </a:xfrm>
            <a:prstGeom prst="rect">
              <a:avLst/>
            </a:prstGeom>
            <a:solidFill>
              <a:schemeClr val="bg2">
                <a:lumMod val="40000"/>
                <a:lumOff val="60000"/>
              </a:schemeClr>
            </a:solidFill>
            <a:ln w="3175">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2" name="Title 1"/>
          <p:cNvSpPr>
            <a:spLocks noGrp="1"/>
          </p:cNvSpPr>
          <p:nvPr>
            <p:ph type="title"/>
          </p:nvPr>
        </p:nvSpPr>
        <p:spPr>
          <a:xfrm>
            <a:off x="530225" y="1694329"/>
            <a:ext cx="3008313" cy="914400"/>
          </a:xfrm>
        </p:spPr>
        <p:txBody>
          <a:bodyPr anchor="b">
            <a:normAutofit/>
          </a:bodyPr>
          <a:lstStyle>
            <a:lvl1pPr algn="l">
              <a:defRPr sz="2800" b="0"/>
            </a:lvl1pPr>
          </a:lstStyle>
          <a:p>
            <a:r>
              <a:rPr lang="fr-FR" smtClean="0"/>
              <a:t>Cliquez et modifiez le titre</a:t>
            </a:r>
            <a:endParaRPr dirty="0"/>
          </a:p>
        </p:txBody>
      </p:sp>
      <p:sp>
        <p:nvSpPr>
          <p:cNvPr id="3" name="Content Placeholder 2"/>
          <p:cNvSpPr>
            <a:spLocks noGrp="1"/>
          </p:cNvSpPr>
          <p:nvPr>
            <p:ph idx="1"/>
          </p:nvPr>
        </p:nvSpPr>
        <p:spPr>
          <a:xfrm>
            <a:off x="4328319" y="609600"/>
            <a:ext cx="4114800" cy="5465763"/>
          </a:xfrm>
        </p:spPr>
        <p:txBody>
          <a:bodyPr>
            <a:normAutofit/>
          </a:bodyPr>
          <a:lstStyle>
            <a:lvl1pPr>
              <a:defRPr sz="2400" baseline="0"/>
            </a:lvl1pPr>
            <a:lvl2pPr>
              <a:defRPr sz="2200" baseline="0"/>
            </a:lvl2pPr>
            <a:lvl3pPr>
              <a:defRPr sz="2000" baseline="0"/>
            </a:lvl3pPr>
            <a:lvl4pPr>
              <a:defRPr sz="1800" baseline="0"/>
            </a:lvl4pPr>
            <a:lvl5pPr>
              <a:defRPr sz="1800" baseline="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dirty="0"/>
          </a:p>
        </p:txBody>
      </p:sp>
      <p:sp>
        <p:nvSpPr>
          <p:cNvPr id="4" name="Text Placeholder 3"/>
          <p:cNvSpPr>
            <a:spLocks noGrp="1"/>
          </p:cNvSpPr>
          <p:nvPr>
            <p:ph type="body" sz="half" idx="2"/>
          </p:nvPr>
        </p:nvSpPr>
        <p:spPr>
          <a:xfrm>
            <a:off x="530225" y="2672323"/>
            <a:ext cx="3008313" cy="3403040"/>
          </a:xfrm>
        </p:spPr>
        <p:txBody>
          <a:bodyPr>
            <a:normAutofit/>
          </a:bodyPr>
          <a:lstStyle>
            <a:lvl1pPr marL="0" indent="0">
              <a:lnSpc>
                <a:spcPct val="120000"/>
              </a:lnSpc>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Date Placeholder 4"/>
          <p:cNvSpPr>
            <a:spLocks noGrp="1"/>
          </p:cNvSpPr>
          <p:nvPr>
            <p:ph type="dt" sz="half" idx="10"/>
          </p:nvPr>
        </p:nvSpPr>
        <p:spPr/>
        <p:txBody>
          <a:bodyPr/>
          <a:lstStyle/>
          <a:p>
            <a:fld id="{762BEEA3-4FB6-AC4F-A071-9239CA4CF281}" type="datetime1">
              <a:rPr lang="fr-FR" smtClean="0"/>
              <a:t>15/03/2015</a:t>
            </a:fld>
            <a:endParaRPr lang="en-US"/>
          </a:p>
        </p:txBody>
      </p:sp>
      <p:sp>
        <p:nvSpPr>
          <p:cNvPr id="6" name="Footer Placeholder 5"/>
          <p:cNvSpPr>
            <a:spLocks noGrp="1"/>
          </p:cNvSpPr>
          <p:nvPr>
            <p:ph type="ftr" sz="quarter" idx="11"/>
          </p:nvPr>
        </p:nvSpPr>
        <p:spPr/>
        <p:txBody>
          <a:bodyPr/>
          <a:lstStyle/>
          <a:p>
            <a:r>
              <a:rPr lang="en-US" smtClean="0"/>
              <a:t>Une maison apostolique. Mars 2015</a:t>
            </a:r>
            <a:endParaRPr lang="en-US"/>
          </a:p>
        </p:txBody>
      </p:sp>
      <p:sp>
        <p:nvSpPr>
          <p:cNvPr id="7" name="Slide Number Placeholder 6"/>
          <p:cNvSpPr>
            <a:spLocks noGrp="1"/>
          </p:cNvSpPr>
          <p:nvPr>
            <p:ph type="sldNum" sz="quarter" idx="12"/>
          </p:nvPr>
        </p:nvSpPr>
        <p:spPr/>
        <p:txBody>
          <a:bodyPr/>
          <a:lstStyle/>
          <a:p>
            <a:fld id="{DF28FB93-0A08-4E7D-8E63-9EFA29F1E093}" type="slidenum">
              <a:rPr lang="en-US" smtClean="0"/>
              <a:pPr/>
              <a:t>‹Nr.›</a:t>
            </a:fld>
            <a:endParaRPr lang="en-US"/>
          </a:p>
        </p:txBody>
      </p:sp>
      <p:sp>
        <p:nvSpPr>
          <p:cNvPr id="17" name="Picture Placeholder 16"/>
          <p:cNvSpPr>
            <a:spLocks noGrp="1"/>
          </p:cNvSpPr>
          <p:nvPr>
            <p:ph type="pic" sz="quarter" idx="13"/>
          </p:nvPr>
        </p:nvSpPr>
        <p:spPr>
          <a:xfrm>
            <a:off x="352892" y="310123"/>
            <a:ext cx="3398837" cy="1204912"/>
          </a:xfrm>
        </p:spPr>
        <p:txBody>
          <a:bodyPr>
            <a:normAutofit/>
          </a:bodyPr>
          <a:lstStyle>
            <a:lvl1pPr>
              <a:buNone/>
              <a:defRPr sz="1800"/>
            </a:lvl1pPr>
          </a:lstStyle>
          <a:p>
            <a:r>
              <a:rPr lang="fr-FR" smtClean="0"/>
              <a:t>Faire glisser l'image vers l'espace réservé ou cliquer sur l'icône pour l'ajouter</a:t>
            </a:r>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grpSp>
        <p:nvGrpSpPr>
          <p:cNvPr id="15" name="Group 14"/>
          <p:cNvGrpSpPr/>
          <p:nvPr/>
        </p:nvGrpSpPr>
        <p:grpSpPr>
          <a:xfrm>
            <a:off x="182880" y="173699"/>
            <a:ext cx="8778240" cy="6510602"/>
            <a:chOff x="182880" y="173699"/>
            <a:chExt cx="8778240" cy="6510602"/>
          </a:xfrm>
        </p:grpSpPr>
        <p:grpSp>
          <p:nvGrpSpPr>
            <p:cNvPr id="16" name="Group 15"/>
            <p:cNvGrpSpPr/>
            <p:nvPr/>
          </p:nvGrpSpPr>
          <p:grpSpPr>
            <a:xfrm>
              <a:off x="182880" y="173699"/>
              <a:ext cx="8778240" cy="6510602"/>
              <a:chOff x="182880" y="173699"/>
              <a:chExt cx="8778240" cy="6510602"/>
            </a:xfrm>
          </p:grpSpPr>
          <p:sp>
            <p:nvSpPr>
              <p:cNvPr id="18" name="Rectangle 17"/>
              <p:cNvSpPr/>
              <p:nvPr/>
            </p:nvSpPr>
            <p:spPr>
              <a:xfrm>
                <a:off x="182880" y="173699"/>
                <a:ext cx="8778240" cy="6510602"/>
              </a:xfrm>
              <a:prstGeom prst="rect">
                <a:avLst/>
              </a:prstGeom>
              <a:solidFill>
                <a:schemeClr val="bg1">
                  <a:lumMod val="95000"/>
                </a:schemeClr>
              </a:solidFill>
              <a:ln w="12700">
                <a:noFill/>
              </a:ln>
              <a:effectLst>
                <a:outerShdw blurRad="63500" sx="101000" sy="101000" algn="ctr" rotWithShape="0">
                  <a:prstClr val="black">
                    <a:alpha val="40000"/>
                  </a:prstClr>
                </a:outerShdw>
              </a:effectLst>
              <a:scene3d>
                <a:camera prst="perspectiveFront" fov="4800000"/>
                <a:lightRig rig="threePt" dir="t"/>
              </a:scene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nvGrpSpPr>
              <p:cNvPr id="19" name="Group 10"/>
              <p:cNvGrpSpPr/>
              <p:nvPr/>
            </p:nvGrpSpPr>
            <p:grpSpPr>
              <a:xfrm>
                <a:off x="256032" y="237744"/>
                <a:ext cx="8622792" cy="6364224"/>
                <a:chOff x="247157" y="247430"/>
                <a:chExt cx="8622792" cy="6364224"/>
              </a:xfrm>
            </p:grpSpPr>
            <p:sp>
              <p:nvSpPr>
                <p:cNvPr id="20" name="Rectangle 19"/>
                <p:cNvSpPr>
                  <a:spLocks/>
                </p:cNvSpPr>
                <p:nvPr/>
              </p:nvSpPr>
              <p:spPr>
                <a:xfrm>
                  <a:off x="247157" y="247430"/>
                  <a:ext cx="8622792" cy="6364224"/>
                </a:xfrm>
                <a:prstGeom prst="rect">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cxnSp>
              <p:nvCxnSpPr>
                <p:cNvPr id="21" name="Straight Connector 20"/>
                <p:cNvCxnSpPr/>
                <p:nvPr/>
              </p:nvCxnSpPr>
              <p:spPr>
                <a:xfrm>
                  <a:off x="247157" y="6389024"/>
                  <a:ext cx="8622792" cy="1588"/>
                </a:xfrm>
                <a:prstGeom prst="line">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cxnSp>
          </p:grpSp>
        </p:grpSp>
        <p:sp>
          <p:nvSpPr>
            <p:cNvPr id="17" name="Rectangle 16"/>
            <p:cNvSpPr/>
            <p:nvPr/>
          </p:nvSpPr>
          <p:spPr>
            <a:xfrm rot="5400000">
              <a:off x="801086" y="3274090"/>
              <a:ext cx="6135624" cy="64008"/>
            </a:xfrm>
            <a:prstGeom prst="rect">
              <a:avLst/>
            </a:prstGeom>
            <a:solidFill>
              <a:schemeClr val="bg2">
                <a:lumMod val="40000"/>
                <a:lumOff val="60000"/>
              </a:schemeClr>
            </a:solidFill>
            <a:ln w="3175">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2" name="Title 1"/>
          <p:cNvSpPr>
            <a:spLocks noGrp="1"/>
          </p:cNvSpPr>
          <p:nvPr>
            <p:ph type="title"/>
          </p:nvPr>
        </p:nvSpPr>
        <p:spPr>
          <a:xfrm>
            <a:off x="530352" y="1691640"/>
            <a:ext cx="3008376" cy="914400"/>
          </a:xfrm>
        </p:spPr>
        <p:txBody>
          <a:bodyPr anchor="b">
            <a:noAutofit/>
          </a:bodyPr>
          <a:lstStyle>
            <a:lvl1pPr algn="l">
              <a:defRPr sz="2800" b="0"/>
            </a:lvl1pPr>
          </a:lstStyle>
          <a:p>
            <a:r>
              <a:rPr lang="fr-FR" smtClean="0"/>
              <a:t>Cliquez et modifiez le titre</a:t>
            </a:r>
            <a:endParaRPr/>
          </a:p>
        </p:txBody>
      </p:sp>
      <p:sp>
        <p:nvSpPr>
          <p:cNvPr id="3" name="Picture Placeholder 2"/>
          <p:cNvSpPr>
            <a:spLocks noGrp="1"/>
          </p:cNvSpPr>
          <p:nvPr>
            <p:ph type="pic" idx="1"/>
          </p:nvPr>
        </p:nvSpPr>
        <p:spPr>
          <a:xfrm>
            <a:off x="4338559" y="612775"/>
            <a:ext cx="4114800" cy="5468112"/>
          </a:xfrm>
        </p:spPr>
        <p:txBody>
          <a:bodyPr>
            <a:normAutofit/>
          </a:bodyPr>
          <a:lstStyle>
            <a:lvl1pPr marL="0" indent="0">
              <a:buNone/>
              <a:defRPr sz="24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smtClean="0"/>
              <a:t>Faire glisser l'image vers l'espace réservé ou cliquer sur l'icône pour l'ajouter</a:t>
            </a:r>
            <a:endParaRPr/>
          </a:p>
        </p:txBody>
      </p:sp>
      <p:sp>
        <p:nvSpPr>
          <p:cNvPr id="4" name="Text Placeholder 3"/>
          <p:cNvSpPr>
            <a:spLocks noGrp="1"/>
          </p:cNvSpPr>
          <p:nvPr>
            <p:ph type="body" sz="half" idx="2"/>
          </p:nvPr>
        </p:nvSpPr>
        <p:spPr>
          <a:xfrm>
            <a:off x="530352" y="2670048"/>
            <a:ext cx="3008376" cy="3401568"/>
          </a:xfrm>
        </p:spPr>
        <p:txBody>
          <a:bodyPr vert="horz" lIns="91440" tIns="45720" rIns="91440" bIns="45720" rtlCol="0">
            <a:normAutofit/>
          </a:bodyPr>
          <a:lstStyle>
            <a:lvl1pPr marL="0" indent="0">
              <a:lnSpc>
                <a:spcPct val="120000"/>
              </a:lnSpc>
              <a:spcBef>
                <a:spcPts val="600"/>
              </a:spcBef>
              <a:buNone/>
              <a:defRPr sz="1600" kern="1200">
                <a:solidFill>
                  <a:schemeClr val="tx1">
                    <a:lumMod val="75000"/>
                    <a:lumOff val="25000"/>
                  </a:schemeClr>
                </a:solidFill>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lgn="l" defTabSz="914400" rtl="0" eaLnBrk="1" latinLnBrk="0" hangingPunct="1">
              <a:lnSpc>
                <a:spcPct val="120000"/>
              </a:lnSpc>
              <a:spcBef>
                <a:spcPts val="2000"/>
              </a:spcBef>
              <a:buClr>
                <a:schemeClr val="bg1">
                  <a:lumMod val="75000"/>
                  <a:lumOff val="25000"/>
                </a:schemeClr>
              </a:buClr>
              <a:buFont typeface="Arial" pitchFamily="34" charset="0"/>
              <a:buNone/>
            </a:pPr>
            <a:r>
              <a:rPr lang="fr-FR" smtClean="0"/>
              <a:t>Cliquez pour modifier les styles du texte du masque</a:t>
            </a:r>
          </a:p>
        </p:txBody>
      </p:sp>
      <p:sp>
        <p:nvSpPr>
          <p:cNvPr id="5" name="Date Placeholder 4"/>
          <p:cNvSpPr>
            <a:spLocks noGrp="1"/>
          </p:cNvSpPr>
          <p:nvPr>
            <p:ph type="dt" sz="half" idx="10"/>
          </p:nvPr>
        </p:nvSpPr>
        <p:spPr/>
        <p:txBody>
          <a:bodyPr/>
          <a:lstStyle/>
          <a:p>
            <a:fld id="{72450F74-26E2-3F42-8FB2-9D5A86A73812}" type="datetime1">
              <a:rPr lang="fr-FR" smtClean="0"/>
              <a:t>15/03/2015</a:t>
            </a:fld>
            <a:endParaRPr lang="en-US"/>
          </a:p>
        </p:txBody>
      </p:sp>
      <p:sp>
        <p:nvSpPr>
          <p:cNvPr id="6" name="Footer Placeholder 5"/>
          <p:cNvSpPr>
            <a:spLocks noGrp="1"/>
          </p:cNvSpPr>
          <p:nvPr>
            <p:ph type="ftr" sz="quarter" idx="11"/>
          </p:nvPr>
        </p:nvSpPr>
        <p:spPr/>
        <p:txBody>
          <a:bodyPr/>
          <a:lstStyle/>
          <a:p>
            <a:r>
              <a:rPr lang="en-US" smtClean="0"/>
              <a:t>Une maison apostolique. Mars 2015</a:t>
            </a:r>
            <a:endParaRPr lang="en-US"/>
          </a:p>
        </p:txBody>
      </p:sp>
      <p:sp>
        <p:nvSpPr>
          <p:cNvPr id="7" name="Slide Number Placeholder 6"/>
          <p:cNvSpPr>
            <a:spLocks noGrp="1"/>
          </p:cNvSpPr>
          <p:nvPr>
            <p:ph type="sldNum" sz="quarter" idx="12"/>
          </p:nvPr>
        </p:nvSpPr>
        <p:spPr/>
        <p:txBody>
          <a:bodyPr/>
          <a:lstStyle/>
          <a:p>
            <a:fld id="{DF28FB93-0A08-4E7D-8E63-9EFA29F1E093}" type="slidenum">
              <a:rPr lang="en-US" smtClean="0"/>
              <a:pPr/>
              <a:t>‹Nr.›</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picTx" preserve="1">
  <p:cSld name="Image au-dessus de légende">
    <p:spTree>
      <p:nvGrpSpPr>
        <p:cNvPr id="1" name=""/>
        <p:cNvGrpSpPr/>
        <p:nvPr/>
      </p:nvGrpSpPr>
      <p:grpSpPr>
        <a:xfrm>
          <a:off x="0" y="0"/>
          <a:ext cx="0" cy="0"/>
          <a:chOff x="0" y="0"/>
          <a:chExt cx="0" cy="0"/>
        </a:xfrm>
      </p:grpSpPr>
      <p:grpSp>
        <p:nvGrpSpPr>
          <p:cNvPr id="10" name="Group 9"/>
          <p:cNvGrpSpPr/>
          <p:nvPr/>
        </p:nvGrpSpPr>
        <p:grpSpPr>
          <a:xfrm>
            <a:off x="182880" y="173699"/>
            <a:ext cx="8778240" cy="6510602"/>
            <a:chOff x="182880" y="173699"/>
            <a:chExt cx="8778240" cy="6510602"/>
          </a:xfrm>
        </p:grpSpPr>
        <p:grpSp>
          <p:nvGrpSpPr>
            <p:cNvPr id="17" name="Group 16"/>
            <p:cNvGrpSpPr/>
            <p:nvPr/>
          </p:nvGrpSpPr>
          <p:grpSpPr>
            <a:xfrm>
              <a:off x="182880" y="173699"/>
              <a:ext cx="8778240" cy="6510602"/>
              <a:chOff x="182880" y="173699"/>
              <a:chExt cx="8778240" cy="6510602"/>
            </a:xfrm>
          </p:grpSpPr>
          <p:sp>
            <p:nvSpPr>
              <p:cNvPr id="19" name="Rectangle 18"/>
              <p:cNvSpPr/>
              <p:nvPr/>
            </p:nvSpPr>
            <p:spPr>
              <a:xfrm>
                <a:off x="182880" y="173699"/>
                <a:ext cx="8778240" cy="6510602"/>
              </a:xfrm>
              <a:prstGeom prst="rect">
                <a:avLst/>
              </a:prstGeom>
              <a:solidFill>
                <a:schemeClr val="bg1">
                  <a:lumMod val="95000"/>
                </a:schemeClr>
              </a:solidFill>
              <a:ln w="12700">
                <a:noFill/>
              </a:ln>
              <a:effectLst>
                <a:outerShdw blurRad="63500" sx="101000" sy="101000" algn="ctr" rotWithShape="0">
                  <a:prstClr val="black">
                    <a:alpha val="40000"/>
                  </a:prstClr>
                </a:outerShdw>
              </a:effectLst>
              <a:scene3d>
                <a:camera prst="perspectiveFront" fov="4800000"/>
                <a:lightRig rig="threePt" dir="t"/>
              </a:scene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nvGrpSpPr>
              <p:cNvPr id="21" name="Group 10"/>
              <p:cNvGrpSpPr/>
              <p:nvPr/>
            </p:nvGrpSpPr>
            <p:grpSpPr>
              <a:xfrm>
                <a:off x="256032" y="237744"/>
                <a:ext cx="8622792" cy="6364224"/>
                <a:chOff x="247157" y="247430"/>
                <a:chExt cx="8622792" cy="6364224"/>
              </a:xfrm>
            </p:grpSpPr>
            <p:sp>
              <p:nvSpPr>
                <p:cNvPr id="22" name="Rectangle 21"/>
                <p:cNvSpPr>
                  <a:spLocks/>
                </p:cNvSpPr>
                <p:nvPr/>
              </p:nvSpPr>
              <p:spPr>
                <a:xfrm>
                  <a:off x="247157" y="247430"/>
                  <a:ext cx="8622792" cy="6364224"/>
                </a:xfrm>
                <a:prstGeom prst="rect">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cxnSp>
              <p:nvCxnSpPr>
                <p:cNvPr id="23" name="Straight Connector 22"/>
                <p:cNvCxnSpPr/>
                <p:nvPr/>
              </p:nvCxnSpPr>
              <p:spPr>
                <a:xfrm>
                  <a:off x="247157" y="6389024"/>
                  <a:ext cx="8622792" cy="1588"/>
                </a:xfrm>
                <a:prstGeom prst="line">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cxnSp>
          </p:grpSp>
        </p:grpSp>
        <p:sp>
          <p:nvSpPr>
            <p:cNvPr id="20" name="Rectangle 19"/>
            <p:cNvSpPr/>
            <p:nvPr/>
          </p:nvSpPr>
          <p:spPr>
            <a:xfrm>
              <a:off x="256032" y="4203192"/>
              <a:ext cx="8622792" cy="64008"/>
            </a:xfrm>
            <a:prstGeom prst="rect">
              <a:avLst/>
            </a:prstGeom>
            <a:solidFill>
              <a:schemeClr val="bg2">
                <a:lumMod val="40000"/>
                <a:lumOff val="60000"/>
              </a:schemeClr>
            </a:solidFill>
            <a:ln w="3175">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2" name="Title 1"/>
          <p:cNvSpPr>
            <a:spLocks noGrp="1"/>
          </p:cNvSpPr>
          <p:nvPr>
            <p:ph type="title"/>
          </p:nvPr>
        </p:nvSpPr>
        <p:spPr>
          <a:xfrm>
            <a:off x="530351" y="4287819"/>
            <a:ext cx="8021977" cy="916193"/>
          </a:xfrm>
        </p:spPr>
        <p:txBody>
          <a:bodyPr anchor="b">
            <a:noAutofit/>
          </a:bodyPr>
          <a:lstStyle>
            <a:lvl1pPr algn="l">
              <a:defRPr sz="3600" b="0"/>
            </a:lvl1pPr>
          </a:lstStyle>
          <a:p>
            <a:r>
              <a:rPr lang="fr-FR" smtClean="0"/>
              <a:t>Cliquez et modifiez le titre</a:t>
            </a:r>
            <a:endParaRPr dirty="0"/>
          </a:p>
        </p:txBody>
      </p:sp>
      <p:sp>
        <p:nvSpPr>
          <p:cNvPr id="3" name="Picture Placeholder 2"/>
          <p:cNvSpPr>
            <a:spLocks noGrp="1"/>
          </p:cNvSpPr>
          <p:nvPr>
            <p:ph type="pic" idx="1"/>
          </p:nvPr>
        </p:nvSpPr>
        <p:spPr>
          <a:xfrm>
            <a:off x="356347" y="331694"/>
            <a:ext cx="8421624" cy="3783106"/>
          </a:xfrm>
        </p:spPr>
        <p:txBody>
          <a:bodyPr>
            <a:normAutofit/>
          </a:bodyPr>
          <a:lstStyle>
            <a:lvl1pPr marL="0" indent="0">
              <a:buNone/>
              <a:defRPr sz="24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smtClean="0"/>
              <a:t>Faire glisser l'image vers l'espace réservé ou cliquer sur l'icône pour l'ajouter</a:t>
            </a:r>
            <a:endParaRPr/>
          </a:p>
        </p:txBody>
      </p:sp>
      <p:sp>
        <p:nvSpPr>
          <p:cNvPr id="4" name="Text Placeholder 3"/>
          <p:cNvSpPr>
            <a:spLocks noGrp="1"/>
          </p:cNvSpPr>
          <p:nvPr>
            <p:ph type="body" sz="half" idx="2"/>
          </p:nvPr>
        </p:nvSpPr>
        <p:spPr>
          <a:xfrm>
            <a:off x="530351" y="5271247"/>
            <a:ext cx="8021977" cy="1013011"/>
          </a:xfrm>
        </p:spPr>
        <p:txBody>
          <a:bodyPr vert="horz" lIns="91440" tIns="45720" rIns="91440" bIns="45720" rtlCol="0">
            <a:normAutofit/>
          </a:bodyPr>
          <a:lstStyle>
            <a:lvl1pPr marL="0" indent="0">
              <a:spcBef>
                <a:spcPts val="0"/>
              </a:spcBef>
              <a:buNone/>
              <a:defRPr sz="1800" kern="1200">
                <a:solidFill>
                  <a:schemeClr val="tx1">
                    <a:lumMod val="75000"/>
                    <a:lumOff val="25000"/>
                  </a:schemeClr>
                </a:solidFill>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lgn="l" defTabSz="914400" rtl="0" eaLnBrk="1" latinLnBrk="0" hangingPunct="1">
              <a:lnSpc>
                <a:spcPct val="120000"/>
              </a:lnSpc>
              <a:spcBef>
                <a:spcPts val="2000"/>
              </a:spcBef>
              <a:buClr>
                <a:schemeClr val="bg1">
                  <a:lumMod val="75000"/>
                  <a:lumOff val="25000"/>
                </a:schemeClr>
              </a:buClr>
              <a:buFont typeface="Arial" pitchFamily="34" charset="0"/>
              <a:buNone/>
            </a:pPr>
            <a:r>
              <a:rPr lang="fr-FR" smtClean="0"/>
              <a:t>Cliquez pour modifier les styles du texte du masque</a:t>
            </a:r>
          </a:p>
        </p:txBody>
      </p:sp>
      <p:sp>
        <p:nvSpPr>
          <p:cNvPr id="5" name="Date Placeholder 4"/>
          <p:cNvSpPr>
            <a:spLocks noGrp="1"/>
          </p:cNvSpPr>
          <p:nvPr>
            <p:ph type="dt" sz="half" idx="10"/>
          </p:nvPr>
        </p:nvSpPr>
        <p:spPr/>
        <p:txBody>
          <a:bodyPr/>
          <a:lstStyle/>
          <a:p>
            <a:fld id="{2C342551-D7C2-8344-AE32-9A63F038BB55}" type="datetime1">
              <a:rPr lang="fr-FR" smtClean="0"/>
              <a:t>15/03/2015</a:t>
            </a:fld>
            <a:endParaRPr lang="en-US"/>
          </a:p>
        </p:txBody>
      </p:sp>
      <p:sp>
        <p:nvSpPr>
          <p:cNvPr id="6" name="Footer Placeholder 5"/>
          <p:cNvSpPr>
            <a:spLocks noGrp="1"/>
          </p:cNvSpPr>
          <p:nvPr>
            <p:ph type="ftr" sz="quarter" idx="11"/>
          </p:nvPr>
        </p:nvSpPr>
        <p:spPr/>
        <p:txBody>
          <a:bodyPr/>
          <a:lstStyle/>
          <a:p>
            <a:r>
              <a:rPr lang="en-US" smtClean="0"/>
              <a:t>Une maison apostolique. Mars 2015</a:t>
            </a:r>
            <a:endParaRPr lang="en-US"/>
          </a:p>
        </p:txBody>
      </p:sp>
      <p:sp>
        <p:nvSpPr>
          <p:cNvPr id="7" name="Slide Number Placeholder 6"/>
          <p:cNvSpPr>
            <a:spLocks noGrp="1"/>
          </p:cNvSpPr>
          <p:nvPr>
            <p:ph type="sldNum" sz="quarter" idx="12"/>
          </p:nvPr>
        </p:nvSpPr>
        <p:spPr/>
        <p:txBody>
          <a:bodyPr/>
          <a:lstStyle/>
          <a:p>
            <a:fld id="{DF28FB93-0A08-4E7D-8E63-9EFA29F1E093}" type="slidenum">
              <a:rPr lang="en-US" smtClean="0"/>
              <a:pPr/>
              <a:t>‹Nr.›</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grpSp>
        <p:nvGrpSpPr>
          <p:cNvPr id="13" name="Group 12"/>
          <p:cNvGrpSpPr/>
          <p:nvPr/>
        </p:nvGrpSpPr>
        <p:grpSpPr>
          <a:xfrm>
            <a:off x="182880" y="173699"/>
            <a:ext cx="8778240" cy="6510602"/>
            <a:chOff x="182880" y="173699"/>
            <a:chExt cx="8778240" cy="6510602"/>
          </a:xfrm>
        </p:grpSpPr>
        <p:sp>
          <p:nvSpPr>
            <p:cNvPr id="14" name="Rectangle 13"/>
            <p:cNvSpPr/>
            <p:nvPr/>
          </p:nvSpPr>
          <p:spPr>
            <a:xfrm>
              <a:off x="182880" y="173699"/>
              <a:ext cx="8778240" cy="6510602"/>
            </a:xfrm>
            <a:prstGeom prst="rect">
              <a:avLst/>
            </a:prstGeom>
            <a:solidFill>
              <a:schemeClr val="bg1">
                <a:lumMod val="95000"/>
              </a:schemeClr>
            </a:solidFill>
            <a:ln w="12700">
              <a:noFill/>
            </a:ln>
            <a:effectLst>
              <a:outerShdw blurRad="63500" sx="101000" sy="101000" algn="ctr" rotWithShape="0">
                <a:prstClr val="black">
                  <a:alpha val="40000"/>
                </a:prstClr>
              </a:outerShdw>
            </a:effectLst>
            <a:scene3d>
              <a:camera prst="perspectiveFront" fov="4800000"/>
              <a:lightRig rig="threePt" dir="t"/>
            </a:scene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nvGrpSpPr>
            <p:cNvPr id="15" name="Group 10"/>
            <p:cNvGrpSpPr/>
            <p:nvPr/>
          </p:nvGrpSpPr>
          <p:grpSpPr>
            <a:xfrm>
              <a:off x="256032" y="237744"/>
              <a:ext cx="8622792" cy="6364224"/>
              <a:chOff x="247157" y="247430"/>
              <a:chExt cx="8622792" cy="6364224"/>
            </a:xfrm>
          </p:grpSpPr>
          <p:sp>
            <p:nvSpPr>
              <p:cNvPr id="16" name="Rectangle 15"/>
              <p:cNvSpPr>
                <a:spLocks/>
              </p:cNvSpPr>
              <p:nvPr/>
            </p:nvSpPr>
            <p:spPr>
              <a:xfrm>
                <a:off x="247157" y="247430"/>
                <a:ext cx="8622792" cy="6364224"/>
              </a:xfrm>
              <a:prstGeom prst="rect">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cxnSp>
            <p:nvCxnSpPr>
              <p:cNvPr id="17" name="Straight Connector 16"/>
              <p:cNvCxnSpPr/>
              <p:nvPr/>
            </p:nvCxnSpPr>
            <p:spPr>
              <a:xfrm>
                <a:off x="247157" y="6389024"/>
                <a:ext cx="8622792" cy="1588"/>
              </a:xfrm>
              <a:prstGeom prst="line">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cxnSp>
          <p:sp>
            <p:nvSpPr>
              <p:cNvPr id="18" name="Rectangle 17"/>
              <p:cNvSpPr/>
              <p:nvPr/>
            </p:nvSpPr>
            <p:spPr>
              <a:xfrm>
                <a:off x="247157" y="1612392"/>
                <a:ext cx="8622792" cy="64008"/>
              </a:xfrm>
              <a:prstGeom prst="rect">
                <a:avLst/>
              </a:prstGeom>
              <a:solidFill>
                <a:schemeClr val="bg2">
                  <a:lumMod val="40000"/>
                  <a:lumOff val="60000"/>
                </a:schemeClr>
              </a:solidFill>
              <a:ln w="3175">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grpSp>
      <p:sp>
        <p:nvSpPr>
          <p:cNvPr id="2" name="Title 1"/>
          <p:cNvSpPr>
            <a:spLocks noGrp="1"/>
          </p:cNvSpPr>
          <p:nvPr>
            <p:ph type="title"/>
          </p:nvPr>
        </p:nvSpPr>
        <p:spPr/>
        <p:txBody>
          <a:bodyPr/>
          <a:lstStyle/>
          <a:p>
            <a:r>
              <a:rPr lang="fr-FR" smtClean="0"/>
              <a:t>Cliquez et modifiez le titre</a:t>
            </a:r>
            <a:endParaRPr/>
          </a:p>
        </p:txBody>
      </p:sp>
      <p:sp>
        <p:nvSpPr>
          <p:cNvPr id="3" name="Vertical Text Placeholder 2"/>
          <p:cNvSpPr>
            <a:spLocks noGrp="1"/>
          </p:cNvSpPr>
          <p:nvPr>
            <p:ph type="body" orient="vert" idx="1"/>
          </p:nvPr>
        </p:nvSpPr>
        <p:spPr/>
        <p:txBody>
          <a:bodyPr vert="eaVert"/>
          <a:lstStyle>
            <a:lvl5pPr>
              <a:defRPr/>
            </a:lvl5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dirty="0"/>
          </a:p>
        </p:txBody>
      </p:sp>
      <p:sp>
        <p:nvSpPr>
          <p:cNvPr id="4" name="Date Placeholder 3"/>
          <p:cNvSpPr>
            <a:spLocks noGrp="1"/>
          </p:cNvSpPr>
          <p:nvPr>
            <p:ph type="dt" sz="half" idx="10"/>
          </p:nvPr>
        </p:nvSpPr>
        <p:spPr/>
        <p:txBody>
          <a:bodyPr/>
          <a:lstStyle/>
          <a:p>
            <a:fld id="{2DABBCA4-5D27-7B4D-8A3F-A94C005E240E}" type="datetime1">
              <a:rPr lang="fr-FR" smtClean="0"/>
              <a:t>15/03/2015</a:t>
            </a:fld>
            <a:endParaRPr lang="en-US"/>
          </a:p>
        </p:txBody>
      </p:sp>
      <p:sp>
        <p:nvSpPr>
          <p:cNvPr id="5" name="Footer Placeholder 4"/>
          <p:cNvSpPr>
            <a:spLocks noGrp="1"/>
          </p:cNvSpPr>
          <p:nvPr>
            <p:ph type="ftr" sz="quarter" idx="11"/>
          </p:nvPr>
        </p:nvSpPr>
        <p:spPr/>
        <p:txBody>
          <a:bodyPr/>
          <a:lstStyle/>
          <a:p>
            <a:r>
              <a:rPr lang="en-US" smtClean="0"/>
              <a:t>Une maison apostolique. Mars 2015</a:t>
            </a:r>
            <a:endParaRPr lang="en-US"/>
          </a:p>
        </p:txBody>
      </p:sp>
      <p:sp>
        <p:nvSpPr>
          <p:cNvPr id="6" name="Slide Number Placeholder 5"/>
          <p:cNvSpPr>
            <a:spLocks noGrp="1"/>
          </p:cNvSpPr>
          <p:nvPr>
            <p:ph type="sldNum" sz="quarter" idx="12"/>
          </p:nvPr>
        </p:nvSpPr>
        <p:spPr/>
        <p:txBody>
          <a:bodyPr/>
          <a:lstStyle/>
          <a:p>
            <a:fld id="{DF28FB93-0A08-4E7D-8E63-9EFA29F1E093}" type="slidenum">
              <a:rPr lang="en-US" smtClean="0"/>
              <a:pPr/>
              <a:t>‹Nr.›</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grpSp>
        <p:nvGrpSpPr>
          <p:cNvPr id="9" name="Group 8"/>
          <p:cNvGrpSpPr/>
          <p:nvPr/>
        </p:nvGrpSpPr>
        <p:grpSpPr>
          <a:xfrm>
            <a:off x="182880" y="173699"/>
            <a:ext cx="8778240" cy="6510602"/>
            <a:chOff x="182880" y="173699"/>
            <a:chExt cx="8778240" cy="6510602"/>
          </a:xfrm>
        </p:grpSpPr>
        <p:grpSp>
          <p:nvGrpSpPr>
            <p:cNvPr id="14" name="Group 13"/>
            <p:cNvGrpSpPr/>
            <p:nvPr/>
          </p:nvGrpSpPr>
          <p:grpSpPr>
            <a:xfrm>
              <a:off x="182880" y="173699"/>
              <a:ext cx="8778240" cy="6510602"/>
              <a:chOff x="182880" y="173699"/>
              <a:chExt cx="8778240" cy="6510602"/>
            </a:xfrm>
          </p:grpSpPr>
          <p:sp>
            <p:nvSpPr>
              <p:cNvPr id="15" name="Rectangle 14"/>
              <p:cNvSpPr/>
              <p:nvPr/>
            </p:nvSpPr>
            <p:spPr>
              <a:xfrm>
                <a:off x="182880" y="173699"/>
                <a:ext cx="8778240" cy="6510602"/>
              </a:xfrm>
              <a:prstGeom prst="rect">
                <a:avLst/>
              </a:prstGeom>
              <a:solidFill>
                <a:schemeClr val="bg1">
                  <a:lumMod val="95000"/>
                </a:schemeClr>
              </a:solidFill>
              <a:ln w="12700">
                <a:noFill/>
              </a:ln>
              <a:effectLst>
                <a:outerShdw blurRad="63500" sx="101000" sy="101000" algn="ctr" rotWithShape="0">
                  <a:prstClr val="black">
                    <a:alpha val="40000"/>
                  </a:prstClr>
                </a:outerShdw>
              </a:effectLst>
              <a:scene3d>
                <a:camera prst="perspectiveFront" fov="4800000"/>
                <a:lightRig rig="threePt" dir="t"/>
              </a:scene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nvGrpSpPr>
              <p:cNvPr id="16" name="Group 10"/>
              <p:cNvGrpSpPr/>
              <p:nvPr/>
            </p:nvGrpSpPr>
            <p:grpSpPr>
              <a:xfrm>
                <a:off x="256032" y="237744"/>
                <a:ext cx="8622792" cy="6364224"/>
                <a:chOff x="247157" y="247430"/>
                <a:chExt cx="8622792" cy="6364224"/>
              </a:xfrm>
            </p:grpSpPr>
            <p:sp>
              <p:nvSpPr>
                <p:cNvPr id="17" name="Rectangle 16"/>
                <p:cNvSpPr>
                  <a:spLocks/>
                </p:cNvSpPr>
                <p:nvPr/>
              </p:nvSpPr>
              <p:spPr>
                <a:xfrm>
                  <a:off x="247157" y="247430"/>
                  <a:ext cx="8622792" cy="6364224"/>
                </a:xfrm>
                <a:prstGeom prst="rect">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cxnSp>
              <p:nvCxnSpPr>
                <p:cNvPr id="19" name="Straight Connector 18"/>
                <p:cNvCxnSpPr/>
                <p:nvPr/>
              </p:nvCxnSpPr>
              <p:spPr>
                <a:xfrm>
                  <a:off x="247157" y="6389024"/>
                  <a:ext cx="8622792" cy="1588"/>
                </a:xfrm>
                <a:prstGeom prst="line">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cxnSp>
          </p:grpSp>
        </p:grpSp>
        <p:sp>
          <p:nvSpPr>
            <p:cNvPr id="18" name="Rectangle 17"/>
            <p:cNvSpPr/>
            <p:nvPr/>
          </p:nvSpPr>
          <p:spPr>
            <a:xfrm rot="5400000">
              <a:off x="4242277" y="3274090"/>
              <a:ext cx="6135624" cy="64008"/>
            </a:xfrm>
            <a:prstGeom prst="rect">
              <a:avLst/>
            </a:prstGeom>
            <a:solidFill>
              <a:schemeClr val="bg2">
                <a:lumMod val="40000"/>
                <a:lumOff val="60000"/>
              </a:schemeClr>
            </a:solidFill>
            <a:ln w="3175">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2" name="Vertical Title 1"/>
          <p:cNvSpPr>
            <a:spLocks noGrp="1"/>
          </p:cNvSpPr>
          <p:nvPr>
            <p:ph type="title" orient="vert"/>
          </p:nvPr>
        </p:nvSpPr>
        <p:spPr>
          <a:xfrm>
            <a:off x="7391399" y="609600"/>
            <a:ext cx="1416423" cy="5516563"/>
          </a:xfrm>
        </p:spPr>
        <p:txBody>
          <a:bodyPr vert="eaVert">
            <a:normAutofit/>
          </a:bodyPr>
          <a:lstStyle>
            <a:lvl1pPr>
              <a:defRPr sz="3600"/>
            </a:lvl1pPr>
          </a:lstStyle>
          <a:p>
            <a:r>
              <a:rPr lang="fr-FR" smtClean="0"/>
              <a:t>Cliquez et modifiez le titre</a:t>
            </a:r>
            <a:endParaRPr/>
          </a:p>
        </p:txBody>
      </p:sp>
      <p:sp>
        <p:nvSpPr>
          <p:cNvPr id="3" name="Vertical Text Placeholder 2"/>
          <p:cNvSpPr>
            <a:spLocks noGrp="1"/>
          </p:cNvSpPr>
          <p:nvPr>
            <p:ph type="body" orient="vert" idx="1"/>
          </p:nvPr>
        </p:nvSpPr>
        <p:spPr>
          <a:xfrm>
            <a:off x="578222" y="609600"/>
            <a:ext cx="6279777" cy="5516563"/>
          </a:xfrm>
        </p:spPr>
        <p:txBody>
          <a:bodyPr vert="eaVert"/>
          <a:lstStyle>
            <a:lvl5pPr>
              <a:defRPr/>
            </a:lvl5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dirty="0"/>
          </a:p>
        </p:txBody>
      </p:sp>
      <p:sp>
        <p:nvSpPr>
          <p:cNvPr id="4" name="Date Placeholder 3"/>
          <p:cNvSpPr>
            <a:spLocks noGrp="1"/>
          </p:cNvSpPr>
          <p:nvPr>
            <p:ph type="dt" sz="half" idx="10"/>
          </p:nvPr>
        </p:nvSpPr>
        <p:spPr/>
        <p:txBody>
          <a:bodyPr/>
          <a:lstStyle/>
          <a:p>
            <a:fld id="{4F20465D-90AE-DA4C-AB50-6B58B36C5903}" type="datetime1">
              <a:rPr lang="fr-FR" smtClean="0"/>
              <a:t>15/03/2015</a:t>
            </a:fld>
            <a:endParaRPr lang="en-US"/>
          </a:p>
        </p:txBody>
      </p:sp>
      <p:sp>
        <p:nvSpPr>
          <p:cNvPr id="5" name="Footer Placeholder 4"/>
          <p:cNvSpPr>
            <a:spLocks noGrp="1"/>
          </p:cNvSpPr>
          <p:nvPr>
            <p:ph type="ftr" sz="quarter" idx="11"/>
          </p:nvPr>
        </p:nvSpPr>
        <p:spPr/>
        <p:txBody>
          <a:bodyPr/>
          <a:lstStyle/>
          <a:p>
            <a:r>
              <a:rPr lang="en-US" smtClean="0"/>
              <a:t>Une maison apostolique. Mars 2015</a:t>
            </a:r>
            <a:endParaRPr lang="en-US"/>
          </a:p>
        </p:txBody>
      </p:sp>
      <p:sp>
        <p:nvSpPr>
          <p:cNvPr id="6" name="Slide Number Placeholder 5"/>
          <p:cNvSpPr>
            <a:spLocks noGrp="1"/>
          </p:cNvSpPr>
          <p:nvPr>
            <p:ph type="sldNum" sz="quarter" idx="12"/>
          </p:nvPr>
        </p:nvSpPr>
        <p:spPr/>
        <p:txBody>
          <a:bodyPr/>
          <a:lstStyle/>
          <a:p>
            <a:fld id="{DF28FB93-0A08-4E7D-8E63-9EFA29F1E093}" type="slidenum">
              <a:rPr lang="en-US" smtClean="0"/>
              <a:pPr/>
              <a:t>‹Nr.›</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grpSp>
        <p:nvGrpSpPr>
          <p:cNvPr id="9" name="Group 8"/>
          <p:cNvGrpSpPr/>
          <p:nvPr/>
        </p:nvGrpSpPr>
        <p:grpSpPr>
          <a:xfrm>
            <a:off x="182880" y="173699"/>
            <a:ext cx="8778240" cy="6510602"/>
            <a:chOff x="182880" y="173699"/>
            <a:chExt cx="8778240" cy="6510602"/>
          </a:xfrm>
        </p:grpSpPr>
        <p:sp>
          <p:nvSpPr>
            <p:cNvPr id="13" name="Rectangle 12"/>
            <p:cNvSpPr/>
            <p:nvPr/>
          </p:nvSpPr>
          <p:spPr>
            <a:xfrm>
              <a:off x="182880" y="173699"/>
              <a:ext cx="8778240" cy="6510602"/>
            </a:xfrm>
            <a:prstGeom prst="rect">
              <a:avLst/>
            </a:prstGeom>
            <a:solidFill>
              <a:schemeClr val="bg1">
                <a:lumMod val="95000"/>
              </a:schemeClr>
            </a:solidFill>
            <a:ln w="12700">
              <a:noFill/>
            </a:ln>
            <a:effectLst>
              <a:outerShdw blurRad="63500" sx="101000" sy="101000" algn="ctr" rotWithShape="0">
                <a:prstClr val="black">
                  <a:alpha val="40000"/>
                </a:prstClr>
              </a:outerShdw>
            </a:effectLst>
            <a:scene3d>
              <a:camera prst="perspectiveFront" fov="4800000"/>
              <a:lightRig rig="threePt" dir="t"/>
            </a:scene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nvGrpSpPr>
            <p:cNvPr id="8" name="Group 10"/>
            <p:cNvGrpSpPr/>
            <p:nvPr/>
          </p:nvGrpSpPr>
          <p:grpSpPr>
            <a:xfrm>
              <a:off x="256032" y="237744"/>
              <a:ext cx="8622792" cy="6364224"/>
              <a:chOff x="247157" y="247430"/>
              <a:chExt cx="8622792" cy="6364224"/>
            </a:xfrm>
          </p:grpSpPr>
          <p:sp>
            <p:nvSpPr>
              <p:cNvPr id="19" name="Rectangle 18"/>
              <p:cNvSpPr>
                <a:spLocks/>
              </p:cNvSpPr>
              <p:nvPr/>
            </p:nvSpPr>
            <p:spPr>
              <a:xfrm>
                <a:off x="247157" y="247430"/>
                <a:ext cx="8622792" cy="6364224"/>
              </a:xfrm>
              <a:prstGeom prst="rect">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cxnSp>
            <p:nvCxnSpPr>
              <p:cNvPr id="20" name="Straight Connector 19"/>
              <p:cNvCxnSpPr/>
              <p:nvPr/>
            </p:nvCxnSpPr>
            <p:spPr>
              <a:xfrm>
                <a:off x="247157" y="6389024"/>
                <a:ext cx="8622792" cy="1588"/>
              </a:xfrm>
              <a:prstGeom prst="line">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cxnSp>
          <p:sp>
            <p:nvSpPr>
              <p:cNvPr id="21" name="Rectangle 20"/>
              <p:cNvSpPr/>
              <p:nvPr/>
            </p:nvSpPr>
            <p:spPr>
              <a:xfrm>
                <a:off x="247157" y="1612392"/>
                <a:ext cx="8622792" cy="64008"/>
              </a:xfrm>
              <a:prstGeom prst="rect">
                <a:avLst/>
              </a:prstGeom>
              <a:solidFill>
                <a:schemeClr val="bg2">
                  <a:lumMod val="40000"/>
                  <a:lumOff val="60000"/>
                </a:schemeClr>
              </a:solidFill>
              <a:ln w="3175">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grpSp>
      <p:sp>
        <p:nvSpPr>
          <p:cNvPr id="2" name="Title 1"/>
          <p:cNvSpPr>
            <a:spLocks noGrp="1"/>
          </p:cNvSpPr>
          <p:nvPr>
            <p:ph type="title"/>
          </p:nvPr>
        </p:nvSpPr>
        <p:spPr/>
        <p:txBody>
          <a:bodyPr/>
          <a:lstStyle/>
          <a:p>
            <a:r>
              <a:rPr lang="fr-FR" smtClean="0"/>
              <a:t>Cliquez et modifiez le titre</a:t>
            </a:r>
            <a:endParaRPr/>
          </a:p>
        </p:txBody>
      </p:sp>
      <p:sp>
        <p:nvSpPr>
          <p:cNvPr id="3" name="Content Placeholder 2"/>
          <p:cNvSpPr>
            <a:spLocks noGrp="1"/>
          </p:cNvSpPr>
          <p:nvPr>
            <p:ph idx="1"/>
          </p:nvPr>
        </p:nvSpPr>
        <p:spPr/>
        <p:txBody>
          <a:bodyPr/>
          <a:lstStyle>
            <a:lvl5pPr>
              <a:defRPr/>
            </a:lvl5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dirty="0"/>
          </a:p>
        </p:txBody>
      </p:sp>
      <p:sp>
        <p:nvSpPr>
          <p:cNvPr id="4" name="Date Placeholder 3"/>
          <p:cNvSpPr>
            <a:spLocks noGrp="1"/>
          </p:cNvSpPr>
          <p:nvPr>
            <p:ph type="dt" sz="half" idx="10"/>
          </p:nvPr>
        </p:nvSpPr>
        <p:spPr/>
        <p:txBody>
          <a:bodyPr/>
          <a:lstStyle/>
          <a:p>
            <a:fld id="{A07658EA-0B11-D040-8678-9271AA8B2A75}" type="datetime1">
              <a:rPr lang="fr-FR" smtClean="0"/>
              <a:t>15/03/2015</a:t>
            </a:fld>
            <a:endParaRPr lang="en-US"/>
          </a:p>
        </p:txBody>
      </p:sp>
      <p:sp>
        <p:nvSpPr>
          <p:cNvPr id="5" name="Footer Placeholder 4"/>
          <p:cNvSpPr>
            <a:spLocks noGrp="1"/>
          </p:cNvSpPr>
          <p:nvPr>
            <p:ph type="ftr" sz="quarter" idx="11"/>
          </p:nvPr>
        </p:nvSpPr>
        <p:spPr/>
        <p:txBody>
          <a:bodyPr/>
          <a:lstStyle/>
          <a:p>
            <a:r>
              <a:rPr lang="en-US" smtClean="0"/>
              <a:t>Une maison apostolique. Mars 2015</a:t>
            </a:r>
            <a:endParaRPr lang="en-US"/>
          </a:p>
        </p:txBody>
      </p:sp>
      <p:sp>
        <p:nvSpPr>
          <p:cNvPr id="6" name="Slide Number Placeholder 5"/>
          <p:cNvSpPr>
            <a:spLocks noGrp="1"/>
          </p:cNvSpPr>
          <p:nvPr>
            <p:ph type="sldNum" sz="quarter" idx="12"/>
          </p:nvPr>
        </p:nvSpPr>
        <p:spPr/>
        <p:txBody>
          <a:bodyPr/>
          <a:lstStyle/>
          <a:p>
            <a:fld id="{DF28FB93-0A08-4E7D-8E63-9EFA29F1E093}" type="slidenum">
              <a:rPr lang="en-US" smtClean="0"/>
              <a:pPr/>
              <a:t>‹Nr.›</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Diapositive de titre avec image">
    <p:spTree>
      <p:nvGrpSpPr>
        <p:cNvPr id="1" name=""/>
        <p:cNvGrpSpPr/>
        <p:nvPr/>
      </p:nvGrpSpPr>
      <p:grpSpPr>
        <a:xfrm>
          <a:off x="0" y="0"/>
          <a:ext cx="0" cy="0"/>
          <a:chOff x="0" y="0"/>
          <a:chExt cx="0" cy="0"/>
        </a:xfrm>
      </p:grpSpPr>
      <p:grpSp>
        <p:nvGrpSpPr>
          <p:cNvPr id="10" name="Group 9"/>
          <p:cNvGrpSpPr/>
          <p:nvPr/>
        </p:nvGrpSpPr>
        <p:grpSpPr>
          <a:xfrm>
            <a:off x="486873" y="411480"/>
            <a:ext cx="8170254" cy="6035040"/>
            <a:chOff x="486873" y="411480"/>
            <a:chExt cx="8170254" cy="6035040"/>
          </a:xfrm>
        </p:grpSpPr>
        <p:sp>
          <p:nvSpPr>
            <p:cNvPr id="12" name="Rectangle 11"/>
            <p:cNvSpPr/>
            <p:nvPr/>
          </p:nvSpPr>
          <p:spPr>
            <a:xfrm>
              <a:off x="486873" y="411480"/>
              <a:ext cx="8170254" cy="6035040"/>
            </a:xfrm>
            <a:prstGeom prst="rect">
              <a:avLst/>
            </a:prstGeom>
            <a:solidFill>
              <a:schemeClr val="bg1">
                <a:lumMod val="95000"/>
              </a:schemeClr>
            </a:solidFill>
            <a:ln w="12700">
              <a:noFill/>
            </a:ln>
            <a:effectLst>
              <a:outerShdw blurRad="63500" sx="101000" sy="101000" algn="ctr" rotWithShape="0">
                <a:prstClr val="black">
                  <a:alpha val="40000"/>
                </a:prstClr>
              </a:outerShdw>
            </a:effectLst>
            <a:scene3d>
              <a:camera prst="perspectiveFront" fov="4800000"/>
              <a:lightRig rig="threePt" dir="t"/>
            </a:scene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nvGrpSpPr>
            <p:cNvPr id="6" name="Group 11"/>
            <p:cNvGrpSpPr/>
            <p:nvPr/>
          </p:nvGrpSpPr>
          <p:grpSpPr>
            <a:xfrm>
              <a:off x="562842" y="475488"/>
              <a:ext cx="7982713" cy="5888736"/>
              <a:chOff x="562842" y="475488"/>
              <a:chExt cx="7982713" cy="5888736"/>
            </a:xfrm>
          </p:grpSpPr>
          <p:sp>
            <p:nvSpPr>
              <p:cNvPr id="8" name="Rectangle 7"/>
              <p:cNvSpPr>
                <a:spLocks/>
              </p:cNvSpPr>
              <p:nvPr/>
            </p:nvSpPr>
            <p:spPr>
              <a:xfrm>
                <a:off x="562843" y="475488"/>
                <a:ext cx="7982712" cy="5888736"/>
              </a:xfrm>
              <a:prstGeom prst="rect">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cxnSp>
            <p:nvCxnSpPr>
              <p:cNvPr id="9" name="Straight Connector 8"/>
              <p:cNvCxnSpPr/>
              <p:nvPr/>
            </p:nvCxnSpPr>
            <p:spPr>
              <a:xfrm>
                <a:off x="562842" y="6133646"/>
                <a:ext cx="7982712" cy="1472"/>
              </a:xfrm>
              <a:prstGeom prst="line">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cxnSp>
          <p:cxnSp>
            <p:nvCxnSpPr>
              <p:cNvPr id="11" name="Straight Connector 10"/>
              <p:cNvCxnSpPr/>
              <p:nvPr/>
            </p:nvCxnSpPr>
            <p:spPr>
              <a:xfrm>
                <a:off x="562842" y="3427528"/>
                <a:ext cx="7982712" cy="1472"/>
              </a:xfrm>
              <a:prstGeom prst="line">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cxnSp>
        </p:grpSp>
      </p:grpSp>
      <p:sp>
        <p:nvSpPr>
          <p:cNvPr id="2" name="Title 1"/>
          <p:cNvSpPr>
            <a:spLocks noGrp="1"/>
          </p:cNvSpPr>
          <p:nvPr>
            <p:ph type="ctrTitle"/>
          </p:nvPr>
        </p:nvSpPr>
        <p:spPr>
          <a:xfrm>
            <a:off x="900113" y="3442447"/>
            <a:ext cx="7345362" cy="1532965"/>
          </a:xfrm>
        </p:spPr>
        <p:txBody>
          <a:bodyPr anchor="b" anchorCtr="0">
            <a:normAutofit/>
          </a:bodyPr>
          <a:lstStyle>
            <a:lvl1pPr>
              <a:defRPr sz="5400"/>
            </a:lvl1pPr>
          </a:lstStyle>
          <a:p>
            <a:r>
              <a:rPr lang="fr-FR" smtClean="0"/>
              <a:t>Cliquez et modifiez le titre</a:t>
            </a:r>
            <a:endParaRPr/>
          </a:p>
        </p:txBody>
      </p:sp>
      <p:sp>
        <p:nvSpPr>
          <p:cNvPr id="3" name="Subtitle 2"/>
          <p:cNvSpPr>
            <a:spLocks noGrp="1"/>
          </p:cNvSpPr>
          <p:nvPr>
            <p:ph type="subTitle" idx="1"/>
          </p:nvPr>
        </p:nvSpPr>
        <p:spPr>
          <a:xfrm>
            <a:off x="900113" y="5029200"/>
            <a:ext cx="7345362" cy="990600"/>
          </a:xfrm>
        </p:spPr>
        <p:txBody>
          <a:bodyPr>
            <a:normAutofit/>
          </a:bodyPr>
          <a:lstStyle>
            <a:lvl1pPr marL="0" indent="0" algn="ctr">
              <a:spcBef>
                <a:spcPts val="300"/>
              </a:spcBef>
              <a:buNone/>
              <a:defRPr sz="2000">
                <a:solidFill>
                  <a:schemeClr val="tx1">
                    <a:lumMod val="75000"/>
                    <a:lumOff val="2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dirty="0"/>
          </a:p>
        </p:txBody>
      </p:sp>
      <p:sp>
        <p:nvSpPr>
          <p:cNvPr id="4" name="Date Placeholder 3"/>
          <p:cNvSpPr>
            <a:spLocks noGrp="1"/>
          </p:cNvSpPr>
          <p:nvPr>
            <p:ph type="dt" sz="half" idx="10"/>
          </p:nvPr>
        </p:nvSpPr>
        <p:spPr>
          <a:xfrm>
            <a:off x="569259" y="6122894"/>
            <a:ext cx="2133600" cy="259317"/>
          </a:xfrm>
        </p:spPr>
        <p:txBody>
          <a:bodyPr/>
          <a:lstStyle/>
          <a:p>
            <a:fld id="{DF38C3DC-39F0-E24B-9223-20E7343CDFD5}" type="datetime1">
              <a:rPr lang="fr-FR" smtClean="0"/>
              <a:t>15/03/2015</a:t>
            </a:fld>
            <a:endParaRPr lang="en-US"/>
          </a:p>
        </p:txBody>
      </p:sp>
      <p:sp>
        <p:nvSpPr>
          <p:cNvPr id="5" name="Footer Placeholder 4"/>
          <p:cNvSpPr>
            <a:spLocks noGrp="1"/>
          </p:cNvSpPr>
          <p:nvPr>
            <p:ph type="ftr" sz="quarter" idx="11"/>
          </p:nvPr>
        </p:nvSpPr>
        <p:spPr>
          <a:xfrm>
            <a:off x="5638800" y="6124401"/>
            <a:ext cx="2895600" cy="257810"/>
          </a:xfrm>
        </p:spPr>
        <p:txBody>
          <a:bodyPr/>
          <a:lstStyle/>
          <a:p>
            <a:r>
              <a:rPr lang="en-US" smtClean="0"/>
              <a:t>Une maison apostolique. Mars 2015</a:t>
            </a:r>
            <a:endParaRPr lang="en-US"/>
          </a:p>
        </p:txBody>
      </p:sp>
      <p:sp>
        <p:nvSpPr>
          <p:cNvPr id="14" name="Picture Placeholder 13"/>
          <p:cNvSpPr>
            <a:spLocks noGrp="1"/>
          </p:cNvSpPr>
          <p:nvPr>
            <p:ph type="pic" sz="quarter" idx="12"/>
          </p:nvPr>
        </p:nvSpPr>
        <p:spPr>
          <a:xfrm>
            <a:off x="636493" y="533400"/>
            <a:ext cx="7836408" cy="2828925"/>
          </a:xfrm>
        </p:spPr>
        <p:txBody>
          <a:bodyPr>
            <a:normAutofit/>
          </a:bodyPr>
          <a:lstStyle>
            <a:lvl1pPr>
              <a:buNone/>
              <a:defRPr sz="2000"/>
            </a:lvl1pPr>
          </a:lstStyle>
          <a:p>
            <a:r>
              <a:rPr lang="fr-FR" smtClean="0"/>
              <a:t>Faire glisser l'image vers l'espace réservé ou cliquer sur l'icône pour l'ajouter</a:t>
            </a:r>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En-tête de section">
    <p:spTree>
      <p:nvGrpSpPr>
        <p:cNvPr id="1" name=""/>
        <p:cNvGrpSpPr/>
        <p:nvPr/>
      </p:nvGrpSpPr>
      <p:grpSpPr>
        <a:xfrm>
          <a:off x="0" y="0"/>
          <a:ext cx="0" cy="0"/>
          <a:chOff x="0" y="0"/>
          <a:chExt cx="0" cy="0"/>
        </a:xfrm>
      </p:grpSpPr>
      <p:grpSp>
        <p:nvGrpSpPr>
          <p:cNvPr id="9" name="Group 8"/>
          <p:cNvGrpSpPr/>
          <p:nvPr/>
        </p:nvGrpSpPr>
        <p:grpSpPr>
          <a:xfrm>
            <a:off x="182880" y="173699"/>
            <a:ext cx="8778240" cy="6510602"/>
            <a:chOff x="182880" y="173699"/>
            <a:chExt cx="8778240" cy="6510602"/>
          </a:xfrm>
        </p:grpSpPr>
        <p:sp>
          <p:nvSpPr>
            <p:cNvPr id="12" name="Rectangle 11"/>
            <p:cNvSpPr/>
            <p:nvPr/>
          </p:nvSpPr>
          <p:spPr>
            <a:xfrm>
              <a:off x="182880" y="173699"/>
              <a:ext cx="8778240" cy="6510602"/>
            </a:xfrm>
            <a:prstGeom prst="rect">
              <a:avLst/>
            </a:prstGeom>
            <a:solidFill>
              <a:schemeClr val="bg1">
                <a:lumMod val="95000"/>
              </a:schemeClr>
            </a:solidFill>
            <a:ln w="12700">
              <a:noFill/>
            </a:ln>
            <a:effectLst>
              <a:outerShdw blurRad="63500" sx="101000" sy="101000" algn="ctr" rotWithShape="0">
                <a:prstClr val="black">
                  <a:alpha val="40000"/>
                </a:prstClr>
              </a:outerShdw>
            </a:effectLst>
            <a:scene3d>
              <a:camera prst="perspectiveFront" fov="4800000"/>
              <a:lightRig rig="threePt" dir="t"/>
            </a:scene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nvGrpSpPr>
            <p:cNvPr id="8" name="Group 10"/>
            <p:cNvGrpSpPr/>
            <p:nvPr/>
          </p:nvGrpSpPr>
          <p:grpSpPr>
            <a:xfrm>
              <a:off x="256032" y="237744"/>
              <a:ext cx="8622792" cy="6364224"/>
              <a:chOff x="247157" y="247430"/>
              <a:chExt cx="8622792" cy="6364224"/>
            </a:xfrm>
          </p:grpSpPr>
          <p:sp>
            <p:nvSpPr>
              <p:cNvPr id="27" name="Rectangle 26"/>
              <p:cNvSpPr>
                <a:spLocks/>
              </p:cNvSpPr>
              <p:nvPr/>
            </p:nvSpPr>
            <p:spPr>
              <a:xfrm>
                <a:off x="247157" y="247430"/>
                <a:ext cx="8622792" cy="6364224"/>
              </a:xfrm>
              <a:prstGeom prst="rect">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cxnSp>
            <p:nvCxnSpPr>
              <p:cNvPr id="28" name="Straight Connector 27"/>
              <p:cNvCxnSpPr/>
              <p:nvPr/>
            </p:nvCxnSpPr>
            <p:spPr>
              <a:xfrm>
                <a:off x="247157" y="6389024"/>
                <a:ext cx="8622792" cy="1588"/>
              </a:xfrm>
              <a:prstGeom prst="line">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cxnSp>
        </p:grpSp>
      </p:grpSp>
      <p:sp>
        <p:nvSpPr>
          <p:cNvPr id="2" name="Title 1"/>
          <p:cNvSpPr>
            <a:spLocks noGrp="1"/>
          </p:cNvSpPr>
          <p:nvPr>
            <p:ph type="title"/>
          </p:nvPr>
        </p:nvSpPr>
        <p:spPr>
          <a:xfrm>
            <a:off x="900113" y="1371600"/>
            <a:ext cx="7345362" cy="1676400"/>
          </a:xfrm>
        </p:spPr>
        <p:txBody>
          <a:bodyPr anchor="b" anchorCtr="0">
            <a:noAutofit/>
          </a:bodyPr>
          <a:lstStyle>
            <a:lvl1pPr algn="ctr">
              <a:defRPr sz="5400" b="0" i="0" cap="none" baseline="0">
                <a:solidFill>
                  <a:schemeClr val="tx1">
                    <a:lumMod val="75000"/>
                    <a:lumOff val="25000"/>
                  </a:schemeClr>
                </a:solidFill>
              </a:defRPr>
            </a:lvl1pPr>
          </a:lstStyle>
          <a:p>
            <a:r>
              <a:rPr lang="fr-FR" smtClean="0"/>
              <a:t>Cliquez et modifiez le titre</a:t>
            </a:r>
            <a:endParaRPr dirty="0"/>
          </a:p>
        </p:txBody>
      </p:sp>
      <p:sp>
        <p:nvSpPr>
          <p:cNvPr id="3" name="Text Placeholder 2"/>
          <p:cNvSpPr>
            <a:spLocks noGrp="1"/>
          </p:cNvSpPr>
          <p:nvPr>
            <p:ph type="body" idx="1"/>
          </p:nvPr>
        </p:nvSpPr>
        <p:spPr>
          <a:xfrm>
            <a:off x="900113" y="3134566"/>
            <a:ext cx="7345362" cy="1500187"/>
          </a:xfrm>
        </p:spPr>
        <p:txBody>
          <a:bodyPr anchor="t" anchorCtr="0"/>
          <a:lstStyle>
            <a:lvl1pPr marL="0" indent="0" algn="ctr">
              <a:spcBef>
                <a:spcPts val="300"/>
              </a:spcBef>
              <a:buNone/>
              <a:defRPr sz="20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Date Placeholder 3"/>
          <p:cNvSpPr>
            <a:spLocks noGrp="1"/>
          </p:cNvSpPr>
          <p:nvPr>
            <p:ph type="dt" sz="half" idx="10"/>
          </p:nvPr>
        </p:nvSpPr>
        <p:spPr/>
        <p:txBody>
          <a:bodyPr/>
          <a:lstStyle/>
          <a:p>
            <a:fld id="{7C5105D9-DAC0-9749-8905-92C0F3AA774F}" type="datetime1">
              <a:rPr lang="fr-FR" smtClean="0"/>
              <a:t>15/03/2015</a:t>
            </a:fld>
            <a:endParaRPr lang="en-US"/>
          </a:p>
        </p:txBody>
      </p:sp>
      <p:sp>
        <p:nvSpPr>
          <p:cNvPr id="5" name="Footer Placeholder 4"/>
          <p:cNvSpPr>
            <a:spLocks noGrp="1"/>
          </p:cNvSpPr>
          <p:nvPr>
            <p:ph type="ftr" sz="quarter" idx="11"/>
          </p:nvPr>
        </p:nvSpPr>
        <p:spPr/>
        <p:txBody>
          <a:bodyPr/>
          <a:lstStyle/>
          <a:p>
            <a:r>
              <a:rPr lang="en-US" smtClean="0"/>
              <a:t>Une maison apostolique. Mars 2015</a:t>
            </a:r>
            <a:endParaRPr lang="en-US"/>
          </a:p>
        </p:txBody>
      </p:sp>
      <p:sp>
        <p:nvSpPr>
          <p:cNvPr id="6" name="Slide Number Placeholder 5"/>
          <p:cNvSpPr>
            <a:spLocks noGrp="1"/>
          </p:cNvSpPr>
          <p:nvPr>
            <p:ph type="sldNum" sz="quarter" idx="12"/>
          </p:nvPr>
        </p:nvSpPr>
        <p:spPr/>
        <p:txBody>
          <a:bodyPr/>
          <a:lstStyle/>
          <a:p>
            <a:fld id="{DF28FB93-0A08-4E7D-8E63-9EFA29F1E093}" type="slidenum">
              <a:rPr lang="en-US" smtClean="0"/>
              <a:pPr/>
              <a:t>‹Nr.›</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grpSp>
        <p:nvGrpSpPr>
          <p:cNvPr id="20" name="Group 19"/>
          <p:cNvGrpSpPr/>
          <p:nvPr/>
        </p:nvGrpSpPr>
        <p:grpSpPr>
          <a:xfrm>
            <a:off x="182880" y="173699"/>
            <a:ext cx="8778240" cy="6510602"/>
            <a:chOff x="182880" y="173699"/>
            <a:chExt cx="8778240" cy="6510602"/>
          </a:xfrm>
        </p:grpSpPr>
        <p:sp>
          <p:nvSpPr>
            <p:cNvPr id="21" name="Rectangle 20"/>
            <p:cNvSpPr/>
            <p:nvPr/>
          </p:nvSpPr>
          <p:spPr>
            <a:xfrm>
              <a:off x="182880" y="173699"/>
              <a:ext cx="8778240" cy="6510602"/>
            </a:xfrm>
            <a:prstGeom prst="rect">
              <a:avLst/>
            </a:prstGeom>
            <a:solidFill>
              <a:schemeClr val="bg1">
                <a:lumMod val="95000"/>
              </a:schemeClr>
            </a:solidFill>
            <a:ln w="12700">
              <a:noFill/>
            </a:ln>
            <a:effectLst>
              <a:outerShdw blurRad="63500" sx="101000" sy="101000" algn="ctr" rotWithShape="0">
                <a:prstClr val="black">
                  <a:alpha val="40000"/>
                </a:prstClr>
              </a:outerShdw>
            </a:effectLst>
            <a:scene3d>
              <a:camera prst="perspectiveFront" fov="4800000"/>
              <a:lightRig rig="threePt" dir="t"/>
            </a:scene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nvGrpSpPr>
            <p:cNvPr id="22" name="Group 10"/>
            <p:cNvGrpSpPr/>
            <p:nvPr/>
          </p:nvGrpSpPr>
          <p:grpSpPr>
            <a:xfrm>
              <a:off x="256032" y="237744"/>
              <a:ext cx="8622792" cy="6364224"/>
              <a:chOff x="247157" y="247430"/>
              <a:chExt cx="8622792" cy="6364224"/>
            </a:xfrm>
          </p:grpSpPr>
          <p:sp>
            <p:nvSpPr>
              <p:cNvPr id="23" name="Rectangle 22"/>
              <p:cNvSpPr>
                <a:spLocks/>
              </p:cNvSpPr>
              <p:nvPr/>
            </p:nvSpPr>
            <p:spPr>
              <a:xfrm>
                <a:off x="247157" y="247430"/>
                <a:ext cx="8622792" cy="6364224"/>
              </a:xfrm>
              <a:prstGeom prst="rect">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cxnSp>
            <p:nvCxnSpPr>
              <p:cNvPr id="24" name="Straight Connector 23"/>
              <p:cNvCxnSpPr/>
              <p:nvPr/>
            </p:nvCxnSpPr>
            <p:spPr>
              <a:xfrm>
                <a:off x="247157" y="6389024"/>
                <a:ext cx="8622792" cy="1588"/>
              </a:xfrm>
              <a:prstGeom prst="line">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cxnSp>
          <p:sp>
            <p:nvSpPr>
              <p:cNvPr id="25" name="Rectangle 24"/>
              <p:cNvSpPr/>
              <p:nvPr/>
            </p:nvSpPr>
            <p:spPr>
              <a:xfrm>
                <a:off x="247157" y="1612392"/>
                <a:ext cx="8622792" cy="64008"/>
              </a:xfrm>
              <a:prstGeom prst="rect">
                <a:avLst/>
              </a:prstGeom>
              <a:solidFill>
                <a:schemeClr val="bg2">
                  <a:lumMod val="40000"/>
                  <a:lumOff val="60000"/>
                </a:schemeClr>
              </a:solidFill>
              <a:ln w="3175">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grpSp>
      <p:sp>
        <p:nvSpPr>
          <p:cNvPr id="2" name="Title 1"/>
          <p:cNvSpPr>
            <a:spLocks noGrp="1"/>
          </p:cNvSpPr>
          <p:nvPr>
            <p:ph type="title"/>
          </p:nvPr>
        </p:nvSpPr>
        <p:spPr/>
        <p:txBody>
          <a:bodyPr/>
          <a:lstStyle/>
          <a:p>
            <a:r>
              <a:rPr lang="fr-FR" smtClean="0"/>
              <a:t>Cliquez et modifiez le titre</a:t>
            </a:r>
            <a:endParaRPr/>
          </a:p>
        </p:txBody>
      </p:sp>
      <p:sp>
        <p:nvSpPr>
          <p:cNvPr id="3" name="Content Placeholder 2"/>
          <p:cNvSpPr>
            <a:spLocks noGrp="1"/>
          </p:cNvSpPr>
          <p:nvPr>
            <p:ph sz="half" idx="1"/>
          </p:nvPr>
        </p:nvSpPr>
        <p:spPr>
          <a:xfrm>
            <a:off x="900111" y="2147888"/>
            <a:ext cx="3566160" cy="3927475"/>
          </a:xfrm>
        </p:spPr>
        <p:txBody>
          <a:bodyPr>
            <a:normAutofit/>
          </a:bodyPr>
          <a:lstStyle>
            <a:lvl1pPr>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a:p>
        </p:txBody>
      </p:sp>
      <p:sp>
        <p:nvSpPr>
          <p:cNvPr id="4" name="Content Placeholder 3"/>
          <p:cNvSpPr>
            <a:spLocks noGrp="1"/>
          </p:cNvSpPr>
          <p:nvPr>
            <p:ph sz="half" idx="2"/>
          </p:nvPr>
        </p:nvSpPr>
        <p:spPr>
          <a:xfrm>
            <a:off x="4648199" y="2147888"/>
            <a:ext cx="3566160" cy="3927475"/>
          </a:xfrm>
        </p:spPr>
        <p:txBody>
          <a:bodyPr>
            <a:normAutofit/>
          </a:bodyPr>
          <a:lstStyle>
            <a:lvl1pPr>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a:p>
        </p:txBody>
      </p:sp>
      <p:sp>
        <p:nvSpPr>
          <p:cNvPr id="5" name="Date Placeholder 4"/>
          <p:cNvSpPr>
            <a:spLocks noGrp="1"/>
          </p:cNvSpPr>
          <p:nvPr>
            <p:ph type="dt" sz="half" idx="10"/>
          </p:nvPr>
        </p:nvSpPr>
        <p:spPr/>
        <p:txBody>
          <a:bodyPr/>
          <a:lstStyle/>
          <a:p>
            <a:fld id="{37C8393D-BF75-B04C-AF01-2DA4482008B8}" type="datetime1">
              <a:rPr lang="fr-FR" smtClean="0"/>
              <a:t>15/03/2015</a:t>
            </a:fld>
            <a:endParaRPr lang="en-US"/>
          </a:p>
        </p:txBody>
      </p:sp>
      <p:sp>
        <p:nvSpPr>
          <p:cNvPr id="6" name="Footer Placeholder 5"/>
          <p:cNvSpPr>
            <a:spLocks noGrp="1"/>
          </p:cNvSpPr>
          <p:nvPr>
            <p:ph type="ftr" sz="quarter" idx="11"/>
          </p:nvPr>
        </p:nvSpPr>
        <p:spPr/>
        <p:txBody>
          <a:bodyPr/>
          <a:lstStyle/>
          <a:p>
            <a:r>
              <a:rPr lang="en-US" smtClean="0"/>
              <a:t>Une maison apostolique. Mars 2015</a:t>
            </a:r>
            <a:endParaRPr lang="en-US"/>
          </a:p>
        </p:txBody>
      </p:sp>
      <p:sp>
        <p:nvSpPr>
          <p:cNvPr id="7" name="Slide Number Placeholder 6"/>
          <p:cNvSpPr>
            <a:spLocks noGrp="1"/>
          </p:cNvSpPr>
          <p:nvPr>
            <p:ph type="sldNum" sz="quarter" idx="12"/>
          </p:nvPr>
        </p:nvSpPr>
        <p:spPr/>
        <p:txBody>
          <a:bodyPr/>
          <a:lstStyle/>
          <a:p>
            <a:fld id="{DF28FB93-0A08-4E7D-8E63-9EFA29F1E093}" type="slidenum">
              <a:rPr lang="en-US" smtClean="0"/>
              <a:pPr/>
              <a:t>‹Nr.›</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grpSp>
        <p:nvGrpSpPr>
          <p:cNvPr id="10" name="Group 9"/>
          <p:cNvGrpSpPr/>
          <p:nvPr/>
        </p:nvGrpSpPr>
        <p:grpSpPr>
          <a:xfrm>
            <a:off x="182880" y="173699"/>
            <a:ext cx="8778240" cy="6510602"/>
            <a:chOff x="182880" y="173699"/>
            <a:chExt cx="8778240" cy="6510602"/>
          </a:xfrm>
        </p:grpSpPr>
        <p:grpSp>
          <p:nvGrpSpPr>
            <p:cNvPr id="26" name="Group 25"/>
            <p:cNvGrpSpPr/>
            <p:nvPr/>
          </p:nvGrpSpPr>
          <p:grpSpPr>
            <a:xfrm>
              <a:off x="182880" y="173699"/>
              <a:ext cx="8778240" cy="6510602"/>
              <a:chOff x="182880" y="173699"/>
              <a:chExt cx="8778240" cy="6510602"/>
            </a:xfrm>
          </p:grpSpPr>
          <p:sp>
            <p:nvSpPr>
              <p:cNvPr id="27" name="Rectangle 26"/>
              <p:cNvSpPr/>
              <p:nvPr/>
            </p:nvSpPr>
            <p:spPr>
              <a:xfrm>
                <a:off x="182880" y="173699"/>
                <a:ext cx="8778240" cy="6510602"/>
              </a:xfrm>
              <a:prstGeom prst="rect">
                <a:avLst/>
              </a:prstGeom>
              <a:solidFill>
                <a:schemeClr val="bg1">
                  <a:lumMod val="95000"/>
                </a:schemeClr>
              </a:solidFill>
              <a:ln w="12700">
                <a:noFill/>
              </a:ln>
              <a:effectLst>
                <a:outerShdw blurRad="63500" sx="101000" sy="101000" algn="ctr" rotWithShape="0">
                  <a:prstClr val="black">
                    <a:alpha val="40000"/>
                  </a:prstClr>
                </a:outerShdw>
              </a:effectLst>
              <a:scene3d>
                <a:camera prst="perspectiveFront" fov="4800000"/>
                <a:lightRig rig="threePt" dir="t"/>
              </a:scene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nvGrpSpPr>
              <p:cNvPr id="28" name="Group 10"/>
              <p:cNvGrpSpPr/>
              <p:nvPr/>
            </p:nvGrpSpPr>
            <p:grpSpPr>
              <a:xfrm>
                <a:off x="256032" y="237744"/>
                <a:ext cx="8622792" cy="6364224"/>
                <a:chOff x="247157" y="247430"/>
                <a:chExt cx="8622792" cy="6364224"/>
              </a:xfrm>
            </p:grpSpPr>
            <p:sp>
              <p:nvSpPr>
                <p:cNvPr id="29" name="Rectangle 28"/>
                <p:cNvSpPr>
                  <a:spLocks/>
                </p:cNvSpPr>
                <p:nvPr/>
              </p:nvSpPr>
              <p:spPr>
                <a:xfrm>
                  <a:off x="247157" y="247430"/>
                  <a:ext cx="8622792" cy="6364224"/>
                </a:xfrm>
                <a:prstGeom prst="rect">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cxnSp>
              <p:nvCxnSpPr>
                <p:cNvPr id="31" name="Straight Connector 30"/>
                <p:cNvCxnSpPr/>
                <p:nvPr/>
              </p:nvCxnSpPr>
              <p:spPr>
                <a:xfrm>
                  <a:off x="247157" y="6389024"/>
                  <a:ext cx="8622792" cy="1588"/>
                </a:xfrm>
                <a:prstGeom prst="line">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cxnSp>
            <p:sp>
              <p:nvSpPr>
                <p:cNvPr id="32" name="Rectangle 31"/>
                <p:cNvSpPr/>
                <p:nvPr/>
              </p:nvSpPr>
              <p:spPr>
                <a:xfrm>
                  <a:off x="247157" y="1612392"/>
                  <a:ext cx="8622792" cy="64008"/>
                </a:xfrm>
                <a:prstGeom prst="rect">
                  <a:avLst/>
                </a:prstGeom>
                <a:solidFill>
                  <a:schemeClr val="bg2">
                    <a:lumMod val="40000"/>
                    <a:lumOff val="60000"/>
                  </a:schemeClr>
                </a:solidFill>
                <a:ln w="3175">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grpSp>
        <p:cxnSp>
          <p:nvCxnSpPr>
            <p:cNvPr id="23" name="Straight Connector 22"/>
            <p:cNvCxnSpPr/>
            <p:nvPr/>
          </p:nvCxnSpPr>
          <p:spPr>
            <a:xfrm rot="16200000" flipH="1">
              <a:off x="2217480" y="4026438"/>
              <a:ext cx="4711326" cy="2286"/>
            </a:xfrm>
            <a:prstGeom prst="line">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cxnSp>
      </p:grpSp>
      <p:sp>
        <p:nvSpPr>
          <p:cNvPr id="2" name="Title 1"/>
          <p:cNvSpPr>
            <a:spLocks noGrp="1"/>
          </p:cNvSpPr>
          <p:nvPr>
            <p:ph type="title"/>
          </p:nvPr>
        </p:nvSpPr>
        <p:spPr/>
        <p:txBody>
          <a:bodyPr/>
          <a:lstStyle>
            <a:lvl1pPr>
              <a:defRPr/>
            </a:lvl1pPr>
          </a:lstStyle>
          <a:p>
            <a:r>
              <a:rPr lang="fr-FR" smtClean="0"/>
              <a:t>Cliquez et modifiez le titre</a:t>
            </a:r>
            <a:endParaRPr/>
          </a:p>
        </p:txBody>
      </p:sp>
      <p:sp>
        <p:nvSpPr>
          <p:cNvPr id="3" name="Text Placeholder 2"/>
          <p:cNvSpPr>
            <a:spLocks noGrp="1"/>
          </p:cNvSpPr>
          <p:nvPr>
            <p:ph type="body" idx="1"/>
          </p:nvPr>
        </p:nvSpPr>
        <p:spPr>
          <a:xfrm>
            <a:off x="632301" y="1708990"/>
            <a:ext cx="3566160" cy="832503"/>
          </a:xfrm>
        </p:spPr>
        <p:txBody>
          <a:bodyPr anchor="ctr" anchorCtr="0">
            <a:noAutofit/>
          </a:bodyPr>
          <a:lstStyle>
            <a:lvl1pPr marL="0" indent="0" algn="ctr">
              <a:spcBef>
                <a:spcPts val="300"/>
              </a:spcBef>
              <a:buNone/>
              <a:defRPr sz="28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Content Placeholder 3"/>
          <p:cNvSpPr>
            <a:spLocks noGrp="1"/>
          </p:cNvSpPr>
          <p:nvPr>
            <p:ph sz="half" idx="2"/>
          </p:nvPr>
        </p:nvSpPr>
        <p:spPr>
          <a:xfrm>
            <a:off x="632301" y="2590801"/>
            <a:ext cx="3566160" cy="3484562"/>
          </a:xfrm>
        </p:spPr>
        <p:txBody>
          <a:bodyPr>
            <a:normAutofit/>
          </a:bodyPr>
          <a:lstStyle>
            <a:lvl1pPr>
              <a:defRPr sz="20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dirty="0"/>
          </a:p>
        </p:txBody>
      </p:sp>
      <p:sp>
        <p:nvSpPr>
          <p:cNvPr id="5" name="Text Placeholder 4"/>
          <p:cNvSpPr>
            <a:spLocks noGrp="1"/>
          </p:cNvSpPr>
          <p:nvPr>
            <p:ph type="body" sz="quarter" idx="3"/>
          </p:nvPr>
        </p:nvSpPr>
        <p:spPr>
          <a:xfrm>
            <a:off x="4945539" y="1708990"/>
            <a:ext cx="3566160" cy="832503"/>
          </a:xfrm>
        </p:spPr>
        <p:txBody>
          <a:bodyPr anchor="ctr" anchorCtr="0">
            <a:noAutofit/>
          </a:bodyPr>
          <a:lstStyle>
            <a:lvl1pPr marL="0" indent="0" algn="ctr">
              <a:spcBef>
                <a:spcPts val="300"/>
              </a:spcBef>
              <a:buNone/>
              <a:defRPr sz="28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Content Placeholder 5"/>
          <p:cNvSpPr>
            <a:spLocks noGrp="1"/>
          </p:cNvSpPr>
          <p:nvPr>
            <p:ph sz="quarter" idx="4"/>
          </p:nvPr>
        </p:nvSpPr>
        <p:spPr>
          <a:xfrm>
            <a:off x="4945539" y="2590801"/>
            <a:ext cx="3566160" cy="3484562"/>
          </a:xfrm>
        </p:spPr>
        <p:txBody>
          <a:bodyPr>
            <a:normAutofit/>
          </a:bodyPr>
          <a:lstStyle>
            <a:lvl1pPr>
              <a:defRPr sz="20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dirty="0"/>
          </a:p>
        </p:txBody>
      </p:sp>
      <p:sp>
        <p:nvSpPr>
          <p:cNvPr id="7" name="Date Placeholder 6"/>
          <p:cNvSpPr>
            <a:spLocks noGrp="1"/>
          </p:cNvSpPr>
          <p:nvPr>
            <p:ph type="dt" sz="half" idx="10"/>
          </p:nvPr>
        </p:nvSpPr>
        <p:spPr/>
        <p:txBody>
          <a:bodyPr/>
          <a:lstStyle/>
          <a:p>
            <a:fld id="{EE0F14C9-61FA-CC41-A077-D481DBEE0BE5}" type="datetime1">
              <a:rPr lang="fr-FR" smtClean="0"/>
              <a:t>15/03/2015</a:t>
            </a:fld>
            <a:endParaRPr lang="en-US"/>
          </a:p>
        </p:txBody>
      </p:sp>
      <p:sp>
        <p:nvSpPr>
          <p:cNvPr id="8" name="Footer Placeholder 7"/>
          <p:cNvSpPr>
            <a:spLocks noGrp="1"/>
          </p:cNvSpPr>
          <p:nvPr>
            <p:ph type="ftr" sz="quarter" idx="11"/>
          </p:nvPr>
        </p:nvSpPr>
        <p:spPr/>
        <p:txBody>
          <a:bodyPr/>
          <a:lstStyle/>
          <a:p>
            <a:r>
              <a:rPr lang="en-US" smtClean="0"/>
              <a:t>Une maison apostolique. Mars 2015</a:t>
            </a:r>
            <a:endParaRPr lang="en-US"/>
          </a:p>
        </p:txBody>
      </p:sp>
      <p:sp>
        <p:nvSpPr>
          <p:cNvPr id="9" name="Slide Number Placeholder 8"/>
          <p:cNvSpPr>
            <a:spLocks noGrp="1"/>
          </p:cNvSpPr>
          <p:nvPr>
            <p:ph type="sldNum" sz="quarter" idx="12"/>
          </p:nvPr>
        </p:nvSpPr>
        <p:spPr/>
        <p:txBody>
          <a:bodyPr/>
          <a:lstStyle/>
          <a:p>
            <a:fld id="{DF28FB93-0A08-4E7D-8E63-9EFA29F1E093}" type="slidenum">
              <a:rPr lang="en-US" smtClean="0"/>
              <a:pPr/>
              <a:t>‹Nr.›</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grpSp>
        <p:nvGrpSpPr>
          <p:cNvPr id="12" name="Group 11"/>
          <p:cNvGrpSpPr/>
          <p:nvPr/>
        </p:nvGrpSpPr>
        <p:grpSpPr>
          <a:xfrm>
            <a:off x="182880" y="173699"/>
            <a:ext cx="8778240" cy="6510602"/>
            <a:chOff x="182880" y="173699"/>
            <a:chExt cx="8778240" cy="6510602"/>
          </a:xfrm>
        </p:grpSpPr>
        <p:sp>
          <p:nvSpPr>
            <p:cNvPr id="13" name="Rectangle 12"/>
            <p:cNvSpPr/>
            <p:nvPr/>
          </p:nvSpPr>
          <p:spPr>
            <a:xfrm>
              <a:off x="182880" y="173699"/>
              <a:ext cx="8778240" cy="6510602"/>
            </a:xfrm>
            <a:prstGeom prst="rect">
              <a:avLst/>
            </a:prstGeom>
            <a:solidFill>
              <a:schemeClr val="bg1">
                <a:lumMod val="95000"/>
              </a:schemeClr>
            </a:solidFill>
            <a:ln w="12700">
              <a:noFill/>
            </a:ln>
            <a:effectLst>
              <a:outerShdw blurRad="63500" sx="101000" sy="101000" algn="ctr" rotWithShape="0">
                <a:prstClr val="black">
                  <a:alpha val="40000"/>
                </a:prstClr>
              </a:outerShdw>
            </a:effectLst>
            <a:scene3d>
              <a:camera prst="perspectiveFront" fov="4800000"/>
              <a:lightRig rig="threePt" dir="t"/>
            </a:scene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nvGrpSpPr>
            <p:cNvPr id="14" name="Group 10"/>
            <p:cNvGrpSpPr/>
            <p:nvPr/>
          </p:nvGrpSpPr>
          <p:grpSpPr>
            <a:xfrm>
              <a:off x="256032" y="237744"/>
              <a:ext cx="8622792" cy="6364224"/>
              <a:chOff x="247157" y="247430"/>
              <a:chExt cx="8622792" cy="6364224"/>
            </a:xfrm>
          </p:grpSpPr>
          <p:sp>
            <p:nvSpPr>
              <p:cNvPr id="15" name="Rectangle 14"/>
              <p:cNvSpPr>
                <a:spLocks/>
              </p:cNvSpPr>
              <p:nvPr/>
            </p:nvSpPr>
            <p:spPr>
              <a:xfrm>
                <a:off x="247157" y="247430"/>
                <a:ext cx="8622792" cy="6364224"/>
              </a:xfrm>
              <a:prstGeom prst="rect">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cxnSp>
            <p:nvCxnSpPr>
              <p:cNvPr id="16" name="Straight Connector 15"/>
              <p:cNvCxnSpPr/>
              <p:nvPr/>
            </p:nvCxnSpPr>
            <p:spPr>
              <a:xfrm>
                <a:off x="247157" y="6389024"/>
                <a:ext cx="8622792" cy="1588"/>
              </a:xfrm>
              <a:prstGeom prst="line">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cxnSp>
          <p:sp>
            <p:nvSpPr>
              <p:cNvPr id="17" name="Rectangle 16"/>
              <p:cNvSpPr/>
              <p:nvPr/>
            </p:nvSpPr>
            <p:spPr>
              <a:xfrm>
                <a:off x="247157" y="1612392"/>
                <a:ext cx="8622792" cy="64008"/>
              </a:xfrm>
              <a:prstGeom prst="rect">
                <a:avLst/>
              </a:prstGeom>
              <a:solidFill>
                <a:schemeClr val="bg2">
                  <a:lumMod val="40000"/>
                  <a:lumOff val="60000"/>
                </a:schemeClr>
              </a:solidFill>
              <a:ln w="3175">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grpSp>
      <p:sp>
        <p:nvSpPr>
          <p:cNvPr id="2" name="Title 1"/>
          <p:cNvSpPr>
            <a:spLocks noGrp="1"/>
          </p:cNvSpPr>
          <p:nvPr>
            <p:ph type="title"/>
          </p:nvPr>
        </p:nvSpPr>
        <p:spPr/>
        <p:txBody>
          <a:bodyPr/>
          <a:lstStyle/>
          <a:p>
            <a:r>
              <a:rPr lang="fr-FR" smtClean="0"/>
              <a:t>Cliquez et modifiez le titre</a:t>
            </a:r>
            <a:endParaRPr/>
          </a:p>
        </p:txBody>
      </p:sp>
      <p:sp>
        <p:nvSpPr>
          <p:cNvPr id="3" name="Date Placeholder 2"/>
          <p:cNvSpPr>
            <a:spLocks noGrp="1"/>
          </p:cNvSpPr>
          <p:nvPr>
            <p:ph type="dt" sz="half" idx="10"/>
          </p:nvPr>
        </p:nvSpPr>
        <p:spPr/>
        <p:txBody>
          <a:bodyPr/>
          <a:lstStyle/>
          <a:p>
            <a:fld id="{F3EEA921-3CD1-524D-91B1-234E95964078}" type="datetime1">
              <a:rPr lang="fr-FR" smtClean="0"/>
              <a:t>15/03/2015</a:t>
            </a:fld>
            <a:endParaRPr lang="en-US"/>
          </a:p>
        </p:txBody>
      </p:sp>
      <p:sp>
        <p:nvSpPr>
          <p:cNvPr id="4" name="Footer Placeholder 3"/>
          <p:cNvSpPr>
            <a:spLocks noGrp="1"/>
          </p:cNvSpPr>
          <p:nvPr>
            <p:ph type="ftr" sz="quarter" idx="11"/>
          </p:nvPr>
        </p:nvSpPr>
        <p:spPr/>
        <p:txBody>
          <a:bodyPr/>
          <a:lstStyle/>
          <a:p>
            <a:r>
              <a:rPr lang="en-US" smtClean="0"/>
              <a:t>Une maison apostolique. Mars 2015</a:t>
            </a:r>
            <a:endParaRPr lang="en-US"/>
          </a:p>
        </p:txBody>
      </p:sp>
      <p:sp>
        <p:nvSpPr>
          <p:cNvPr id="5" name="Slide Number Placeholder 4"/>
          <p:cNvSpPr>
            <a:spLocks noGrp="1"/>
          </p:cNvSpPr>
          <p:nvPr>
            <p:ph type="sldNum" sz="quarter" idx="12"/>
          </p:nvPr>
        </p:nvSpPr>
        <p:spPr/>
        <p:txBody>
          <a:bodyPr/>
          <a:lstStyle/>
          <a:p>
            <a:fld id="{DF28FB93-0A08-4E7D-8E63-9EFA29F1E093}" type="slidenum">
              <a:rPr lang="en-US" smtClean="0"/>
              <a:pPr/>
              <a:t>‹Nr.›</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grpSp>
        <p:nvGrpSpPr>
          <p:cNvPr id="10" name="Group 9"/>
          <p:cNvGrpSpPr/>
          <p:nvPr/>
        </p:nvGrpSpPr>
        <p:grpSpPr>
          <a:xfrm>
            <a:off x="182880" y="173699"/>
            <a:ext cx="8778240" cy="6510602"/>
            <a:chOff x="182880" y="173699"/>
            <a:chExt cx="8778240" cy="6510602"/>
          </a:xfrm>
        </p:grpSpPr>
        <p:sp>
          <p:nvSpPr>
            <p:cNvPr id="11" name="Rectangle 10"/>
            <p:cNvSpPr/>
            <p:nvPr/>
          </p:nvSpPr>
          <p:spPr>
            <a:xfrm>
              <a:off x="182880" y="173699"/>
              <a:ext cx="8778240" cy="6510602"/>
            </a:xfrm>
            <a:prstGeom prst="rect">
              <a:avLst/>
            </a:prstGeom>
            <a:solidFill>
              <a:schemeClr val="bg1">
                <a:lumMod val="95000"/>
              </a:schemeClr>
            </a:solidFill>
            <a:ln w="12700">
              <a:noFill/>
            </a:ln>
            <a:effectLst>
              <a:outerShdw blurRad="63500" sx="101000" sy="101000" algn="ctr" rotWithShape="0">
                <a:prstClr val="black">
                  <a:alpha val="40000"/>
                </a:prstClr>
              </a:outerShdw>
            </a:effectLst>
            <a:scene3d>
              <a:camera prst="perspectiveFront" fov="4800000"/>
              <a:lightRig rig="threePt" dir="t"/>
            </a:scene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nvGrpSpPr>
            <p:cNvPr id="12" name="Group 10"/>
            <p:cNvGrpSpPr/>
            <p:nvPr/>
          </p:nvGrpSpPr>
          <p:grpSpPr>
            <a:xfrm>
              <a:off x="256032" y="237744"/>
              <a:ext cx="8622792" cy="6364224"/>
              <a:chOff x="247157" y="247430"/>
              <a:chExt cx="8622792" cy="6364224"/>
            </a:xfrm>
          </p:grpSpPr>
          <p:sp>
            <p:nvSpPr>
              <p:cNvPr id="13" name="Rectangle 12"/>
              <p:cNvSpPr>
                <a:spLocks/>
              </p:cNvSpPr>
              <p:nvPr/>
            </p:nvSpPr>
            <p:spPr>
              <a:xfrm>
                <a:off x="247157" y="247430"/>
                <a:ext cx="8622792" cy="6364224"/>
              </a:xfrm>
              <a:prstGeom prst="rect">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cxnSp>
            <p:nvCxnSpPr>
              <p:cNvPr id="14" name="Straight Connector 13"/>
              <p:cNvCxnSpPr/>
              <p:nvPr/>
            </p:nvCxnSpPr>
            <p:spPr>
              <a:xfrm>
                <a:off x="247157" y="6389024"/>
                <a:ext cx="8622792" cy="1588"/>
              </a:xfrm>
              <a:prstGeom prst="line">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cxnSp>
        </p:grpSp>
      </p:grpSp>
      <p:sp>
        <p:nvSpPr>
          <p:cNvPr id="2" name="Date Placeholder 1"/>
          <p:cNvSpPr>
            <a:spLocks noGrp="1"/>
          </p:cNvSpPr>
          <p:nvPr>
            <p:ph type="dt" sz="half" idx="10"/>
          </p:nvPr>
        </p:nvSpPr>
        <p:spPr/>
        <p:txBody>
          <a:bodyPr/>
          <a:lstStyle/>
          <a:p>
            <a:fld id="{EE52A793-407A-7A47-BB8C-DFF1EDE81C82}" type="datetime1">
              <a:rPr lang="fr-FR" smtClean="0"/>
              <a:t>15/03/2015</a:t>
            </a:fld>
            <a:endParaRPr lang="en-US"/>
          </a:p>
        </p:txBody>
      </p:sp>
      <p:sp>
        <p:nvSpPr>
          <p:cNvPr id="3" name="Footer Placeholder 2"/>
          <p:cNvSpPr>
            <a:spLocks noGrp="1"/>
          </p:cNvSpPr>
          <p:nvPr>
            <p:ph type="ftr" sz="quarter" idx="11"/>
          </p:nvPr>
        </p:nvSpPr>
        <p:spPr/>
        <p:txBody>
          <a:bodyPr/>
          <a:lstStyle/>
          <a:p>
            <a:r>
              <a:rPr lang="en-US" smtClean="0"/>
              <a:t>Une maison apostolique. Mars 2015</a:t>
            </a:r>
            <a:endParaRPr lang="en-US"/>
          </a:p>
        </p:txBody>
      </p:sp>
      <p:sp>
        <p:nvSpPr>
          <p:cNvPr id="4" name="Slide Number Placeholder 3"/>
          <p:cNvSpPr>
            <a:spLocks noGrp="1"/>
          </p:cNvSpPr>
          <p:nvPr>
            <p:ph type="sldNum" sz="quarter" idx="12"/>
          </p:nvPr>
        </p:nvSpPr>
        <p:spPr/>
        <p:txBody>
          <a:bodyPr/>
          <a:lstStyle/>
          <a:p>
            <a:fld id="{DF28FB93-0A08-4E7D-8E63-9EFA29F1E093}" type="slidenum">
              <a:rPr lang="en-US" smtClean="0"/>
              <a:pPr/>
              <a:t>‹Nr.›</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grpSp>
        <p:nvGrpSpPr>
          <p:cNvPr id="11" name="Group 10"/>
          <p:cNvGrpSpPr/>
          <p:nvPr/>
        </p:nvGrpSpPr>
        <p:grpSpPr>
          <a:xfrm>
            <a:off x="182880" y="173699"/>
            <a:ext cx="8778240" cy="6510602"/>
            <a:chOff x="182880" y="173699"/>
            <a:chExt cx="8778240" cy="6510602"/>
          </a:xfrm>
        </p:grpSpPr>
        <p:grpSp>
          <p:nvGrpSpPr>
            <p:cNvPr id="16" name="Group 15"/>
            <p:cNvGrpSpPr/>
            <p:nvPr/>
          </p:nvGrpSpPr>
          <p:grpSpPr>
            <a:xfrm>
              <a:off x="182880" y="173699"/>
              <a:ext cx="8778240" cy="6510602"/>
              <a:chOff x="182880" y="173699"/>
              <a:chExt cx="8778240" cy="6510602"/>
            </a:xfrm>
          </p:grpSpPr>
          <p:sp>
            <p:nvSpPr>
              <p:cNvPr id="17" name="Rectangle 16"/>
              <p:cNvSpPr/>
              <p:nvPr/>
            </p:nvSpPr>
            <p:spPr>
              <a:xfrm>
                <a:off x="182880" y="173699"/>
                <a:ext cx="8778240" cy="6510602"/>
              </a:xfrm>
              <a:prstGeom prst="rect">
                <a:avLst/>
              </a:prstGeom>
              <a:solidFill>
                <a:schemeClr val="bg1">
                  <a:lumMod val="95000"/>
                </a:schemeClr>
              </a:solidFill>
              <a:ln w="12700">
                <a:noFill/>
              </a:ln>
              <a:effectLst>
                <a:outerShdw blurRad="63500" sx="101000" sy="101000" algn="ctr" rotWithShape="0">
                  <a:prstClr val="black">
                    <a:alpha val="40000"/>
                  </a:prstClr>
                </a:outerShdw>
              </a:effectLst>
              <a:scene3d>
                <a:camera prst="perspectiveFront" fov="4800000"/>
                <a:lightRig rig="threePt" dir="t"/>
              </a:scene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nvGrpSpPr>
              <p:cNvPr id="18" name="Group 10"/>
              <p:cNvGrpSpPr/>
              <p:nvPr/>
            </p:nvGrpSpPr>
            <p:grpSpPr>
              <a:xfrm>
                <a:off x="256032" y="237744"/>
                <a:ext cx="8622792" cy="6364224"/>
                <a:chOff x="247157" y="247430"/>
                <a:chExt cx="8622792" cy="6364224"/>
              </a:xfrm>
            </p:grpSpPr>
            <p:sp>
              <p:nvSpPr>
                <p:cNvPr id="19" name="Rectangle 18"/>
                <p:cNvSpPr>
                  <a:spLocks/>
                </p:cNvSpPr>
                <p:nvPr/>
              </p:nvSpPr>
              <p:spPr>
                <a:xfrm>
                  <a:off x="247157" y="247430"/>
                  <a:ext cx="8622792" cy="6364224"/>
                </a:xfrm>
                <a:prstGeom prst="rect">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cxnSp>
              <p:nvCxnSpPr>
                <p:cNvPr id="20" name="Straight Connector 19"/>
                <p:cNvCxnSpPr/>
                <p:nvPr/>
              </p:nvCxnSpPr>
              <p:spPr>
                <a:xfrm>
                  <a:off x="247157" y="6389024"/>
                  <a:ext cx="8622792" cy="1588"/>
                </a:xfrm>
                <a:prstGeom prst="line">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cxnSp>
          </p:grpSp>
        </p:grpSp>
        <p:sp>
          <p:nvSpPr>
            <p:cNvPr id="33" name="Rectangle 32"/>
            <p:cNvSpPr/>
            <p:nvPr/>
          </p:nvSpPr>
          <p:spPr>
            <a:xfrm rot="5400000">
              <a:off x="801086" y="3274090"/>
              <a:ext cx="6135624" cy="64008"/>
            </a:xfrm>
            <a:prstGeom prst="rect">
              <a:avLst/>
            </a:prstGeom>
            <a:solidFill>
              <a:schemeClr val="bg2">
                <a:lumMod val="40000"/>
                <a:lumOff val="60000"/>
              </a:schemeClr>
            </a:solidFill>
            <a:ln w="3175">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2" name="Title 1"/>
          <p:cNvSpPr>
            <a:spLocks noGrp="1"/>
          </p:cNvSpPr>
          <p:nvPr>
            <p:ph type="title"/>
          </p:nvPr>
        </p:nvSpPr>
        <p:spPr>
          <a:xfrm>
            <a:off x="530225" y="1169892"/>
            <a:ext cx="3008313" cy="914400"/>
          </a:xfrm>
        </p:spPr>
        <p:txBody>
          <a:bodyPr anchor="b">
            <a:normAutofit/>
          </a:bodyPr>
          <a:lstStyle>
            <a:lvl1pPr algn="l">
              <a:defRPr sz="2800" b="0"/>
            </a:lvl1pPr>
          </a:lstStyle>
          <a:p>
            <a:r>
              <a:rPr lang="fr-FR" smtClean="0"/>
              <a:t>Cliquez et modifiez le titre</a:t>
            </a:r>
            <a:endParaRPr dirty="0"/>
          </a:p>
        </p:txBody>
      </p:sp>
      <p:sp>
        <p:nvSpPr>
          <p:cNvPr id="3" name="Content Placeholder 2"/>
          <p:cNvSpPr>
            <a:spLocks noGrp="1"/>
          </p:cNvSpPr>
          <p:nvPr>
            <p:ph idx="1"/>
          </p:nvPr>
        </p:nvSpPr>
        <p:spPr>
          <a:xfrm>
            <a:off x="4328319" y="609600"/>
            <a:ext cx="4114800" cy="5465763"/>
          </a:xfrm>
        </p:spPr>
        <p:txBody>
          <a:bodyPr>
            <a:normAutofit/>
          </a:bodyPr>
          <a:lstStyle>
            <a:lvl1pPr>
              <a:defRPr sz="2400" baseline="0"/>
            </a:lvl1pPr>
            <a:lvl2pPr>
              <a:defRPr sz="2200" baseline="0"/>
            </a:lvl2pPr>
            <a:lvl3pPr>
              <a:defRPr sz="2000" baseline="0"/>
            </a:lvl3pPr>
            <a:lvl4pPr>
              <a:defRPr sz="1800" baseline="0"/>
            </a:lvl4pPr>
            <a:lvl5pPr>
              <a:defRPr sz="1800" baseline="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dirty="0"/>
          </a:p>
        </p:txBody>
      </p:sp>
      <p:sp>
        <p:nvSpPr>
          <p:cNvPr id="4" name="Text Placeholder 3"/>
          <p:cNvSpPr>
            <a:spLocks noGrp="1"/>
          </p:cNvSpPr>
          <p:nvPr>
            <p:ph type="body" sz="half" idx="2"/>
          </p:nvPr>
        </p:nvSpPr>
        <p:spPr>
          <a:xfrm>
            <a:off x="530225" y="2147888"/>
            <a:ext cx="3008313" cy="3262313"/>
          </a:xfrm>
        </p:spPr>
        <p:txBody>
          <a:bodyPr vert="horz" lIns="91440" tIns="45720" rIns="91440" bIns="45720" rtlCol="0">
            <a:normAutofit/>
          </a:bodyPr>
          <a:lstStyle>
            <a:lvl1pPr marL="0" indent="0">
              <a:lnSpc>
                <a:spcPct val="120000"/>
              </a:lnSpc>
              <a:spcBef>
                <a:spcPts val="600"/>
              </a:spcBef>
              <a:buNone/>
              <a:defRPr sz="1600" kern="1200">
                <a:solidFill>
                  <a:schemeClr val="tx1">
                    <a:lumMod val="75000"/>
                    <a:lumOff val="25000"/>
                  </a:schemeClr>
                </a:solidFill>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lgn="l" defTabSz="914400" rtl="0" eaLnBrk="1" latinLnBrk="0" hangingPunct="1">
              <a:lnSpc>
                <a:spcPct val="110000"/>
              </a:lnSpc>
              <a:spcBef>
                <a:spcPts val="2000"/>
              </a:spcBef>
              <a:buClr>
                <a:schemeClr val="bg1">
                  <a:lumMod val="75000"/>
                  <a:lumOff val="25000"/>
                </a:schemeClr>
              </a:buClr>
              <a:buFont typeface="Arial" pitchFamily="34" charset="0"/>
              <a:buNone/>
            </a:pPr>
            <a:r>
              <a:rPr lang="fr-FR" smtClean="0"/>
              <a:t>Cliquez pour modifier les styles du texte du masque</a:t>
            </a:r>
          </a:p>
        </p:txBody>
      </p:sp>
      <p:sp>
        <p:nvSpPr>
          <p:cNvPr id="5" name="Date Placeholder 4"/>
          <p:cNvSpPr>
            <a:spLocks noGrp="1"/>
          </p:cNvSpPr>
          <p:nvPr>
            <p:ph type="dt" sz="half" idx="10"/>
          </p:nvPr>
        </p:nvSpPr>
        <p:spPr/>
        <p:txBody>
          <a:bodyPr/>
          <a:lstStyle/>
          <a:p>
            <a:fld id="{6F5CC2E0-1BB1-8B46-A838-57966A2AA7EF}" type="datetime1">
              <a:rPr lang="fr-FR" smtClean="0"/>
              <a:t>15/03/2015</a:t>
            </a:fld>
            <a:endParaRPr lang="en-US"/>
          </a:p>
        </p:txBody>
      </p:sp>
      <p:sp>
        <p:nvSpPr>
          <p:cNvPr id="6" name="Footer Placeholder 5"/>
          <p:cNvSpPr>
            <a:spLocks noGrp="1"/>
          </p:cNvSpPr>
          <p:nvPr>
            <p:ph type="ftr" sz="quarter" idx="11"/>
          </p:nvPr>
        </p:nvSpPr>
        <p:spPr/>
        <p:txBody>
          <a:bodyPr/>
          <a:lstStyle/>
          <a:p>
            <a:r>
              <a:rPr lang="en-US" smtClean="0"/>
              <a:t>Une maison apostolique. Mars 2015</a:t>
            </a:r>
            <a:endParaRPr lang="en-US"/>
          </a:p>
        </p:txBody>
      </p:sp>
      <p:sp>
        <p:nvSpPr>
          <p:cNvPr id="7" name="Slide Number Placeholder 6"/>
          <p:cNvSpPr>
            <a:spLocks noGrp="1"/>
          </p:cNvSpPr>
          <p:nvPr>
            <p:ph type="sldNum" sz="quarter" idx="12"/>
          </p:nvPr>
        </p:nvSpPr>
        <p:spPr/>
        <p:txBody>
          <a:bodyPr/>
          <a:lstStyle/>
          <a:p>
            <a:fld id="{DF28FB93-0A08-4E7D-8E63-9EFA29F1E093}" type="slidenum">
              <a:rPr lang="en-US" smtClean="0"/>
              <a:pPr/>
              <a:t>‹Nr.›</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900113" y="244158"/>
            <a:ext cx="7345362" cy="1339850"/>
          </a:xfrm>
          <a:prstGeom prst="rect">
            <a:avLst/>
          </a:prstGeom>
        </p:spPr>
        <p:txBody>
          <a:bodyPr vert="horz" lIns="91440" tIns="45720" rIns="91440" bIns="45720" rtlCol="0" anchor="ctr">
            <a:normAutofit/>
          </a:bodyPr>
          <a:lstStyle/>
          <a:p>
            <a:r>
              <a:rPr lang="fr-FR" smtClean="0"/>
              <a:t>Cliquez et modifiez le titre</a:t>
            </a:r>
            <a:endParaRPr dirty="0"/>
          </a:p>
        </p:txBody>
      </p:sp>
      <p:sp>
        <p:nvSpPr>
          <p:cNvPr id="3" name="Text Placeholder 2"/>
          <p:cNvSpPr>
            <a:spLocks noGrp="1"/>
          </p:cNvSpPr>
          <p:nvPr>
            <p:ph type="body" idx="1"/>
          </p:nvPr>
        </p:nvSpPr>
        <p:spPr>
          <a:xfrm>
            <a:off x="900112" y="2133601"/>
            <a:ext cx="7345363" cy="3931920"/>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dirty="0"/>
          </a:p>
        </p:txBody>
      </p:sp>
      <p:sp>
        <p:nvSpPr>
          <p:cNvPr id="4" name="Date Placeholder 3"/>
          <p:cNvSpPr>
            <a:spLocks noGrp="1"/>
          </p:cNvSpPr>
          <p:nvPr>
            <p:ph type="dt" sz="half" idx="2"/>
          </p:nvPr>
        </p:nvSpPr>
        <p:spPr>
          <a:xfrm>
            <a:off x="243840" y="6371591"/>
            <a:ext cx="2133600" cy="259317"/>
          </a:xfrm>
          <a:prstGeom prst="rect">
            <a:avLst/>
          </a:prstGeom>
        </p:spPr>
        <p:txBody>
          <a:bodyPr vert="horz" lIns="91440" tIns="45720" rIns="91440" bIns="45720" rtlCol="0" anchor="ctr"/>
          <a:lstStyle>
            <a:lvl1pPr algn="l">
              <a:defRPr sz="1200">
                <a:solidFill>
                  <a:schemeClr val="bg2">
                    <a:lumMod val="60000"/>
                    <a:lumOff val="40000"/>
                  </a:schemeClr>
                </a:solidFill>
                <a:latin typeface="Brush Script MT" pitchFamily="66" charset="0"/>
              </a:defRPr>
            </a:lvl1pPr>
          </a:lstStyle>
          <a:p>
            <a:fld id="{9479D527-E815-C940-9D29-8E50CB22C664}" type="datetime1">
              <a:rPr lang="fr-FR" smtClean="0"/>
              <a:t>15/03/2015</a:t>
            </a:fld>
            <a:endParaRPr lang="en-US"/>
          </a:p>
        </p:txBody>
      </p:sp>
      <p:sp>
        <p:nvSpPr>
          <p:cNvPr id="5" name="Footer Placeholder 4"/>
          <p:cNvSpPr>
            <a:spLocks noGrp="1"/>
          </p:cNvSpPr>
          <p:nvPr>
            <p:ph type="ftr" sz="quarter" idx="3"/>
          </p:nvPr>
        </p:nvSpPr>
        <p:spPr>
          <a:xfrm>
            <a:off x="5958840" y="6371591"/>
            <a:ext cx="2895600" cy="257810"/>
          </a:xfrm>
          <a:prstGeom prst="rect">
            <a:avLst/>
          </a:prstGeom>
        </p:spPr>
        <p:txBody>
          <a:bodyPr vert="horz" lIns="91440" tIns="45720" rIns="91440" bIns="45720" rtlCol="0" anchor="ctr"/>
          <a:lstStyle>
            <a:lvl1pPr marL="0" algn="r" defTabSz="914400" rtl="0" eaLnBrk="1" latinLnBrk="0" hangingPunct="1">
              <a:defRPr sz="1200" kern="1200">
                <a:solidFill>
                  <a:schemeClr val="bg2">
                    <a:lumMod val="60000"/>
                    <a:lumOff val="40000"/>
                  </a:schemeClr>
                </a:solidFill>
                <a:latin typeface="Brush Script MT" pitchFamily="66" charset="0"/>
                <a:ea typeface="+mn-ea"/>
                <a:cs typeface="+mn-cs"/>
              </a:defRPr>
            </a:lvl1pPr>
          </a:lstStyle>
          <a:p>
            <a:r>
              <a:rPr lang="en-US" smtClean="0"/>
              <a:t>Une maison apostolique. Mars 2015</a:t>
            </a:r>
            <a:endParaRPr lang="en-US"/>
          </a:p>
        </p:txBody>
      </p:sp>
      <p:sp>
        <p:nvSpPr>
          <p:cNvPr id="6" name="Slide Number Placeholder 5"/>
          <p:cNvSpPr>
            <a:spLocks noGrp="1"/>
          </p:cNvSpPr>
          <p:nvPr>
            <p:ph type="sldNum" sz="quarter" idx="4"/>
          </p:nvPr>
        </p:nvSpPr>
        <p:spPr>
          <a:xfrm>
            <a:off x="4191000" y="6356350"/>
            <a:ext cx="762000" cy="271463"/>
          </a:xfrm>
          <a:prstGeom prst="rect">
            <a:avLst/>
          </a:prstGeom>
        </p:spPr>
        <p:txBody>
          <a:bodyPr vert="horz" lIns="91440" tIns="45720" rIns="91440" bIns="45720" rtlCol="0" anchor="ctr"/>
          <a:lstStyle>
            <a:lvl1pPr marL="0" algn="ctr" defTabSz="914400" rtl="0" eaLnBrk="1" latinLnBrk="0" hangingPunct="1">
              <a:defRPr sz="1200" kern="1200">
                <a:solidFill>
                  <a:schemeClr val="bg2">
                    <a:lumMod val="60000"/>
                    <a:lumOff val="40000"/>
                  </a:schemeClr>
                </a:solidFill>
                <a:latin typeface="+mn-lt"/>
                <a:ea typeface="+mn-ea"/>
                <a:cs typeface="+mn-cs"/>
              </a:defRPr>
            </a:lvl1pPr>
          </a:lstStyle>
          <a:p>
            <a:fld id="{DF28FB93-0A08-4E7D-8E63-9EFA29F1E093}" type="slidenum">
              <a:rPr lang="en-US" smtClean="0"/>
              <a:pPr/>
              <a:t>‹Nr.›</a:t>
            </a:fld>
            <a:endParaRPr lang="en-US"/>
          </a:p>
        </p:txBody>
      </p:sp>
    </p:spTree>
  </p:cSld>
  <p:clrMap bg1="lt1" tx1="dk1" bg2="lt2" tx2="dk2" accent1="accent1" accent2="accent2" accent3="accent3" accent4="accent4" accent5="accent5" accent6="accent6" hlink="hlink" folHlink="folHlink"/>
  <p:sldLayoutIdLst>
    <p:sldLayoutId id="2147483897" r:id="rId1"/>
    <p:sldLayoutId id="2147483898" r:id="rId2"/>
    <p:sldLayoutId id="2147483899" r:id="rId3"/>
    <p:sldLayoutId id="2147483900" r:id="rId4"/>
    <p:sldLayoutId id="2147483901" r:id="rId5"/>
    <p:sldLayoutId id="2147483902" r:id="rId6"/>
    <p:sldLayoutId id="2147483903" r:id="rId7"/>
    <p:sldLayoutId id="2147483904" r:id="rId8"/>
    <p:sldLayoutId id="2147483905" r:id="rId9"/>
    <p:sldLayoutId id="2147483906" r:id="rId10"/>
    <p:sldLayoutId id="2147483907" r:id="rId11"/>
    <p:sldLayoutId id="2147483908" r:id="rId12"/>
    <p:sldLayoutId id="2147483909" r:id="rId13"/>
    <p:sldLayoutId id="2147483910" r:id="rId14"/>
  </p:sldLayoutIdLst>
  <p:hf hdr="0"/>
  <p:txStyles>
    <p:titleStyle>
      <a:lvl1pPr algn="ctr" defTabSz="914400" rtl="0" eaLnBrk="1" latinLnBrk="0" hangingPunct="1">
        <a:spcBef>
          <a:spcPct val="0"/>
        </a:spcBef>
        <a:buNone/>
        <a:defRPr sz="4800" kern="1200">
          <a:solidFill>
            <a:schemeClr val="tx1">
              <a:lumMod val="75000"/>
              <a:lumOff val="25000"/>
            </a:schemeClr>
          </a:solidFill>
          <a:latin typeface="+mj-lt"/>
          <a:ea typeface="+mj-ea"/>
          <a:cs typeface="+mj-cs"/>
        </a:defRPr>
      </a:lvl1pPr>
    </p:titleStyle>
    <p:bodyStyle>
      <a:lvl1pPr marL="342900" indent="-342900" algn="l" defTabSz="914400" rtl="0" eaLnBrk="1" latinLnBrk="0" hangingPunct="1">
        <a:spcBef>
          <a:spcPts val="2000"/>
        </a:spcBef>
        <a:buClr>
          <a:schemeClr val="tx1">
            <a:lumMod val="75000"/>
            <a:lumOff val="25000"/>
          </a:schemeClr>
        </a:buClr>
        <a:buFont typeface="Arial" pitchFamily="34" charset="0"/>
        <a:buChar char="•"/>
        <a:defRPr sz="2400" kern="1200">
          <a:solidFill>
            <a:schemeClr val="tx1">
              <a:lumMod val="75000"/>
              <a:lumOff val="25000"/>
            </a:schemeClr>
          </a:solidFill>
          <a:latin typeface="+mn-lt"/>
          <a:ea typeface="+mn-ea"/>
          <a:cs typeface="+mn-cs"/>
        </a:defRPr>
      </a:lvl1pPr>
      <a:lvl2pPr marL="579438" indent="-228600" algn="l" defTabSz="914400" rtl="0" eaLnBrk="1" latinLnBrk="0" hangingPunct="1">
        <a:spcBef>
          <a:spcPts val="600"/>
        </a:spcBef>
        <a:buClr>
          <a:schemeClr val="bg2">
            <a:lumMod val="60000"/>
            <a:lumOff val="40000"/>
          </a:schemeClr>
        </a:buClr>
        <a:buFont typeface="Arial" pitchFamily="34" charset="0"/>
        <a:buChar char="•"/>
        <a:defRPr sz="2200" kern="1200">
          <a:solidFill>
            <a:schemeClr val="tx1">
              <a:lumMod val="75000"/>
              <a:lumOff val="25000"/>
            </a:schemeClr>
          </a:solidFill>
          <a:latin typeface="+mn-lt"/>
          <a:ea typeface="+mn-ea"/>
          <a:cs typeface="+mn-cs"/>
        </a:defRPr>
      </a:lvl2pPr>
      <a:lvl3pPr marL="808038" indent="-228600" algn="l" defTabSz="914400" rtl="0" eaLnBrk="1" latinLnBrk="0" hangingPunct="1">
        <a:spcBef>
          <a:spcPts val="600"/>
        </a:spcBef>
        <a:buClr>
          <a:schemeClr val="tx1">
            <a:lumMod val="75000"/>
            <a:lumOff val="25000"/>
          </a:schemeClr>
        </a:buClr>
        <a:buFont typeface="Arial" pitchFamily="34" charset="0"/>
        <a:buChar char="•"/>
        <a:defRPr sz="2000" kern="1200">
          <a:solidFill>
            <a:schemeClr val="tx1">
              <a:lumMod val="75000"/>
              <a:lumOff val="25000"/>
            </a:schemeClr>
          </a:solidFill>
          <a:latin typeface="+mn-lt"/>
          <a:ea typeface="+mn-ea"/>
          <a:cs typeface="+mn-cs"/>
        </a:defRPr>
      </a:lvl3pPr>
      <a:lvl4pPr marL="1036638" indent="-228600" algn="l" defTabSz="914400" rtl="0" eaLnBrk="1" latinLnBrk="0" hangingPunct="1">
        <a:spcBef>
          <a:spcPts val="600"/>
        </a:spcBef>
        <a:buClr>
          <a:schemeClr val="bg2">
            <a:lumMod val="60000"/>
            <a:lumOff val="40000"/>
          </a:schemeClr>
        </a:buClr>
        <a:buFont typeface="Arial" pitchFamily="34" charset="0"/>
        <a:buChar char="•"/>
        <a:defRPr sz="1800" kern="1200">
          <a:solidFill>
            <a:schemeClr val="tx1">
              <a:lumMod val="75000"/>
              <a:lumOff val="25000"/>
            </a:schemeClr>
          </a:solidFill>
          <a:latin typeface="+mn-lt"/>
          <a:ea typeface="+mn-ea"/>
          <a:cs typeface="+mn-cs"/>
        </a:defRPr>
      </a:lvl4pPr>
      <a:lvl5pPr marL="1265238" indent="-228600" algn="l" defTabSz="914400" rtl="0" eaLnBrk="1" latinLnBrk="0" hangingPunct="1">
        <a:spcBef>
          <a:spcPts val="600"/>
        </a:spcBef>
        <a:buClr>
          <a:schemeClr val="tx1">
            <a:lumMod val="75000"/>
            <a:lumOff val="25000"/>
          </a:schemeClr>
        </a:buClr>
        <a:buFont typeface="Arial" pitchFamily="34" charset="0"/>
        <a:buChar char="•"/>
        <a:defRPr sz="1800" kern="1200">
          <a:solidFill>
            <a:schemeClr val="tx1">
              <a:lumMod val="75000"/>
              <a:lumOff val="25000"/>
            </a:schemeClr>
          </a:solidFill>
          <a:latin typeface="+mn-lt"/>
          <a:ea typeface="+mn-ea"/>
          <a:cs typeface="+mn-cs"/>
        </a:defRPr>
      </a:lvl5pPr>
      <a:lvl6pPr marL="1485900" indent="-228600" algn="l" defTabSz="914400" rtl="0" eaLnBrk="1" latinLnBrk="0" hangingPunct="1">
        <a:spcBef>
          <a:spcPct val="20000"/>
        </a:spcBef>
        <a:buClr>
          <a:schemeClr val="bg2">
            <a:lumMod val="60000"/>
            <a:lumOff val="40000"/>
          </a:schemeClr>
        </a:buClr>
        <a:buFont typeface="Arial" pitchFamily="34" charset="0"/>
        <a:buChar char="•"/>
        <a:defRPr lang="en-US" sz="1800" kern="1200" dirty="0" smtClean="0">
          <a:solidFill>
            <a:schemeClr val="tx1">
              <a:lumMod val="75000"/>
              <a:lumOff val="25000"/>
            </a:schemeClr>
          </a:solidFill>
          <a:latin typeface="+mn-lt"/>
          <a:ea typeface="+mn-ea"/>
          <a:cs typeface="+mn-cs"/>
        </a:defRPr>
      </a:lvl6pPr>
      <a:lvl7pPr marL="1712913" indent="-228600" algn="l" defTabSz="914400" rtl="0" eaLnBrk="1" latinLnBrk="0" hangingPunct="1">
        <a:spcBef>
          <a:spcPct val="20000"/>
        </a:spcBef>
        <a:buClr>
          <a:schemeClr val="tx1">
            <a:lumMod val="75000"/>
            <a:lumOff val="25000"/>
          </a:schemeClr>
        </a:buClr>
        <a:buFont typeface="Arial" pitchFamily="34" charset="0"/>
        <a:buChar char="•"/>
        <a:defRPr lang="en-US" sz="1800" kern="1200" dirty="0" smtClean="0">
          <a:solidFill>
            <a:schemeClr val="tx1">
              <a:lumMod val="75000"/>
              <a:lumOff val="25000"/>
            </a:schemeClr>
          </a:solidFill>
          <a:latin typeface="+mn-lt"/>
          <a:ea typeface="+mn-ea"/>
          <a:cs typeface="+mn-cs"/>
        </a:defRPr>
      </a:lvl7pPr>
      <a:lvl8pPr marL="1947863" indent="-228600" algn="l" defTabSz="914400" rtl="0" eaLnBrk="1" latinLnBrk="0" hangingPunct="1">
        <a:spcBef>
          <a:spcPct val="20000"/>
        </a:spcBef>
        <a:buClr>
          <a:schemeClr val="bg2">
            <a:lumMod val="60000"/>
            <a:lumOff val="40000"/>
          </a:schemeClr>
        </a:buClr>
        <a:buFont typeface="Arial" pitchFamily="34" charset="0"/>
        <a:buChar char="•"/>
        <a:defRPr lang="en-US" sz="1800" kern="1200" dirty="0" smtClean="0">
          <a:solidFill>
            <a:schemeClr val="tx1">
              <a:lumMod val="75000"/>
              <a:lumOff val="25000"/>
            </a:schemeClr>
          </a:solidFill>
          <a:latin typeface="+mn-lt"/>
          <a:ea typeface="+mn-ea"/>
          <a:cs typeface="+mn-cs"/>
        </a:defRPr>
      </a:lvl8pPr>
      <a:lvl9pPr marL="2174875" indent="-228600" algn="l" defTabSz="914400" rtl="0" eaLnBrk="1" latinLnBrk="0" hangingPunct="1">
        <a:spcBef>
          <a:spcPct val="20000"/>
        </a:spcBef>
        <a:buClr>
          <a:schemeClr val="tx1">
            <a:lumMod val="75000"/>
            <a:lumOff val="25000"/>
          </a:schemeClr>
        </a:buClr>
        <a:buFont typeface="Arial" pitchFamily="34" charset="0"/>
        <a:buChar char="•"/>
        <a:defRPr lang="en-US" sz="1800" kern="1200" dirty="0">
          <a:solidFill>
            <a:schemeClr val="tx1">
              <a:lumMod val="75000"/>
              <a:lumOff val="25000"/>
            </a:schemeClr>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file:///\\localhost\private\var\folders\mj\h60dl1b12wz6r5zhb45w88840000gn\T\biblia\**3.25" TargetMode="External"/><Relationship Id="rId2" Type="http://schemas.openxmlformats.org/officeDocument/2006/relationships/hyperlink" Target="file:///\\localhost\private\var\folders\mj\h60dl1b12wz6r5zhb45w88840000gn\T\biblia\**3.24" TargetMode="External"/><Relationship Id="rId1" Type="http://schemas.openxmlformats.org/officeDocument/2006/relationships/slideLayout" Target="../slideLayouts/slideLayout2.xml"/><Relationship Id="rId4" Type="http://schemas.openxmlformats.org/officeDocument/2006/relationships/hyperlink" Target="file:///\\localhost\private\var\folders\mj\h60dl1b12wz6r5zhb45w88840000gn\T\biblia\**3.38" TargetMode="External"/></Relationships>
</file>

<file path=ppt/slides/_rels/slide4.xml.rels><?xml version="1.0" encoding="UTF-8" standalone="yes"?>
<Relationships xmlns="http://schemas.openxmlformats.org/package/2006/relationships"><Relationship Id="rId3" Type="http://schemas.openxmlformats.org/officeDocument/2006/relationships/hyperlink" Target="file:///\\localhost\private\var\folders\mj\h60dl1b12wz6r5zhb45w88840000gn\T\biblia\**4.3" TargetMode="External"/><Relationship Id="rId7" Type="http://schemas.openxmlformats.org/officeDocument/2006/relationships/hyperlink" Target="file:///\\localhost\private\var\folders\mj\h60dl1b12wz6r5zhb45w88840000gn\T\biblia\**4.7" TargetMode="External"/><Relationship Id="rId2" Type="http://schemas.openxmlformats.org/officeDocument/2006/relationships/hyperlink" Target="file:///\\localhost\private\var\folders\mj\h60dl1b12wz6r5zhb45w88840000gn\T\biblia\**4.2" TargetMode="External"/><Relationship Id="rId1" Type="http://schemas.openxmlformats.org/officeDocument/2006/relationships/slideLayout" Target="../slideLayouts/slideLayout2.xml"/><Relationship Id="rId6" Type="http://schemas.openxmlformats.org/officeDocument/2006/relationships/hyperlink" Target="file:///\\localhost\private\var\folders\mj\h60dl1b12wz6r5zhb45w88840000gn\T\biblia\**4.6" TargetMode="External"/><Relationship Id="rId5" Type="http://schemas.openxmlformats.org/officeDocument/2006/relationships/hyperlink" Target="file:///\\localhost\private\var\folders\mj\h60dl1b12wz6r5zhb45w88840000gn\T\biblia\**4.5" TargetMode="External"/><Relationship Id="rId4" Type="http://schemas.openxmlformats.org/officeDocument/2006/relationships/hyperlink" Target="file:///\\localhost\private\var\folders\mj\h60dl1b12wz6r5zhb45w88840000gn\T\biblia\**4.4" TargetMode="Externa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file:///\\localhost\private\var\folders\mj\h60dl1b12wz6r5zhb45w88840000gn\T\biblia\**8.16" TargetMode="External"/><Relationship Id="rId2" Type="http://schemas.openxmlformats.org/officeDocument/2006/relationships/hyperlink" Target="file:///\\localhost\private\var\folders\mj\h60dl1b12wz6r5zhb45w88840000gn\T\biblia\**8.15" TargetMode="External"/><Relationship Id="rId1" Type="http://schemas.openxmlformats.org/officeDocument/2006/relationships/slideLayout" Target="../slideLayouts/slideLayout2.xml"/><Relationship Id="rId4" Type="http://schemas.openxmlformats.org/officeDocument/2006/relationships/hyperlink" Target="file:///\\localhost\private\var\folders\mj\h60dl1b12wz6r5zhb45w88840000gn\T\biblia\**8.17" TargetMode="Externa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lstStyle/>
          <a:p>
            <a:r>
              <a:rPr lang="fr-FR" dirty="0" smtClean="0"/>
              <a:t>Une maison apostolique? </a:t>
            </a:r>
            <a:endParaRPr lang="fr-FR" dirty="0"/>
          </a:p>
        </p:txBody>
      </p:sp>
      <p:sp>
        <p:nvSpPr>
          <p:cNvPr id="3" name="Sous-titre 2"/>
          <p:cNvSpPr>
            <a:spLocks noGrp="1"/>
          </p:cNvSpPr>
          <p:nvPr>
            <p:ph type="subTitle" idx="1"/>
          </p:nvPr>
        </p:nvSpPr>
        <p:spPr/>
        <p:txBody>
          <a:bodyPr/>
          <a:lstStyle/>
          <a:p>
            <a:r>
              <a:rPr lang="fr-FR" dirty="0" smtClean="0"/>
              <a:t>Culte Eglise Josué. </a:t>
            </a:r>
            <a:r>
              <a:rPr lang="fr-FR" smtClean="0"/>
              <a:t>15 </a:t>
            </a:r>
            <a:r>
              <a:rPr lang="fr-FR" dirty="0" smtClean="0"/>
              <a:t>Mars 2015</a:t>
            </a:r>
            <a:endParaRPr lang="fr-FR" dirty="0"/>
          </a:p>
        </p:txBody>
      </p:sp>
      <p:sp>
        <p:nvSpPr>
          <p:cNvPr id="4" name="Espace réservé de la date 3"/>
          <p:cNvSpPr>
            <a:spLocks noGrp="1"/>
          </p:cNvSpPr>
          <p:nvPr>
            <p:ph type="dt" sz="half" idx="10"/>
          </p:nvPr>
        </p:nvSpPr>
        <p:spPr/>
        <p:txBody>
          <a:bodyPr/>
          <a:lstStyle/>
          <a:p>
            <a:fld id="{229B08F8-4B44-9548-A996-452B5177F94A}" type="datetime1">
              <a:rPr lang="fr-FR" smtClean="0"/>
              <a:t>15/03/2015</a:t>
            </a:fld>
            <a:endParaRPr lang="en-US"/>
          </a:p>
        </p:txBody>
      </p:sp>
      <p:sp>
        <p:nvSpPr>
          <p:cNvPr id="5" name="Espace réservé du pied de page 4"/>
          <p:cNvSpPr>
            <a:spLocks noGrp="1"/>
          </p:cNvSpPr>
          <p:nvPr>
            <p:ph type="ftr" sz="quarter" idx="11"/>
          </p:nvPr>
        </p:nvSpPr>
        <p:spPr/>
        <p:txBody>
          <a:bodyPr/>
          <a:lstStyle/>
          <a:p>
            <a:r>
              <a:rPr lang="en-US" smtClean="0"/>
              <a:t>Une maison apostolique. Mars 2015</a:t>
            </a:r>
            <a:endParaRPr lang="en-US"/>
          </a:p>
        </p:txBody>
      </p:sp>
      <p:sp>
        <p:nvSpPr>
          <p:cNvPr id="6" name="Espace réservé du numéro de diapositive 5"/>
          <p:cNvSpPr>
            <a:spLocks noGrp="1"/>
          </p:cNvSpPr>
          <p:nvPr>
            <p:ph type="sldNum" sz="quarter" idx="12"/>
          </p:nvPr>
        </p:nvSpPr>
        <p:spPr/>
        <p:txBody>
          <a:bodyPr/>
          <a:lstStyle/>
          <a:p>
            <a:fld id="{DF28FB93-0A08-4E7D-8E63-9EFA29F1E093}" type="slidenum">
              <a:rPr lang="en-US" smtClean="0"/>
              <a:pPr/>
              <a:t>1</a:t>
            </a:fld>
            <a:endParaRPr lang="en-US"/>
          </a:p>
        </p:txBody>
      </p:sp>
    </p:spTree>
    <p:extLst>
      <p:ext uri="{BB962C8B-B14F-4D97-AF65-F5344CB8AC3E}">
        <p14:creationId xmlns:p14="http://schemas.microsoft.com/office/powerpoint/2010/main" val="35947404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smtClean="0"/>
              <a:t>Réseau Nouvelles Connexions</a:t>
            </a:r>
            <a:endParaRPr lang="fr-FR" dirty="0"/>
          </a:p>
        </p:txBody>
      </p:sp>
      <p:sp>
        <p:nvSpPr>
          <p:cNvPr id="3" name="Espace réservé du contenu 2"/>
          <p:cNvSpPr>
            <a:spLocks noGrp="1"/>
          </p:cNvSpPr>
          <p:nvPr>
            <p:ph idx="1"/>
          </p:nvPr>
        </p:nvSpPr>
        <p:spPr/>
        <p:txBody>
          <a:bodyPr/>
          <a:lstStyle/>
          <a:p>
            <a:r>
              <a:rPr lang="fr-FR" b="1" i="1" dirty="0"/>
              <a:t>RNC : Définition : une FAMILLE spirituelle, qui rassemble plusieurs réseaux apostoliques, coordonnés chacun par des équipes apostoliques et supervisés par un conseil apostolique. </a:t>
            </a:r>
            <a:endParaRPr lang="fr-FR" dirty="0"/>
          </a:p>
          <a:p>
            <a:r>
              <a:rPr lang="fr-FR" b="1" i="1" dirty="0"/>
              <a:t>Famille apostolique= fondée sur des relations et une identité commune. </a:t>
            </a:r>
            <a:endParaRPr lang="fr-FR" dirty="0"/>
          </a:p>
          <a:p>
            <a:r>
              <a:rPr lang="fr-FR" b="1" i="1" dirty="0"/>
              <a:t>Nouvelles Connexions : pour exprimer la réconciliation entre les 5 ministères, l’Eglise et la société, les églises et les œuvres,  entre les générations, entre le ciel et la terre. </a:t>
            </a:r>
            <a:endParaRPr lang="fr-FR" dirty="0"/>
          </a:p>
          <a:p>
            <a:endParaRPr lang="fr-FR" dirty="0"/>
          </a:p>
        </p:txBody>
      </p:sp>
      <p:sp>
        <p:nvSpPr>
          <p:cNvPr id="4" name="Espace réservé de la date 3"/>
          <p:cNvSpPr>
            <a:spLocks noGrp="1"/>
          </p:cNvSpPr>
          <p:nvPr>
            <p:ph type="dt" sz="half" idx="10"/>
          </p:nvPr>
        </p:nvSpPr>
        <p:spPr/>
        <p:txBody>
          <a:bodyPr/>
          <a:lstStyle/>
          <a:p>
            <a:fld id="{BE789E3C-6A61-1144-99BA-9F35B47A1619}" type="datetime1">
              <a:rPr lang="fr-FR" smtClean="0"/>
              <a:t>15/03/2015</a:t>
            </a:fld>
            <a:endParaRPr lang="en-US"/>
          </a:p>
        </p:txBody>
      </p:sp>
      <p:sp>
        <p:nvSpPr>
          <p:cNvPr id="5" name="Espace réservé du pied de page 4"/>
          <p:cNvSpPr>
            <a:spLocks noGrp="1"/>
          </p:cNvSpPr>
          <p:nvPr>
            <p:ph type="ftr" sz="quarter" idx="11"/>
          </p:nvPr>
        </p:nvSpPr>
        <p:spPr/>
        <p:txBody>
          <a:bodyPr/>
          <a:lstStyle/>
          <a:p>
            <a:r>
              <a:rPr lang="en-US" smtClean="0"/>
              <a:t>Une maison apostolique. Mars 2015</a:t>
            </a:r>
            <a:endParaRPr lang="en-US"/>
          </a:p>
        </p:txBody>
      </p:sp>
      <p:sp>
        <p:nvSpPr>
          <p:cNvPr id="6" name="Espace réservé du numéro de diapositive 5"/>
          <p:cNvSpPr>
            <a:spLocks noGrp="1"/>
          </p:cNvSpPr>
          <p:nvPr>
            <p:ph type="sldNum" sz="quarter" idx="12"/>
          </p:nvPr>
        </p:nvSpPr>
        <p:spPr/>
        <p:txBody>
          <a:bodyPr/>
          <a:lstStyle/>
          <a:p>
            <a:fld id="{DF28FB93-0A08-4E7D-8E63-9EFA29F1E093}" type="slidenum">
              <a:rPr lang="en-US" smtClean="0"/>
              <a:pPr/>
              <a:t>10</a:t>
            </a:fld>
            <a:endParaRPr lang="en-US"/>
          </a:p>
        </p:txBody>
      </p:sp>
    </p:spTree>
    <p:extLst>
      <p:ext uri="{BB962C8B-B14F-4D97-AF65-F5344CB8AC3E}">
        <p14:creationId xmlns:p14="http://schemas.microsoft.com/office/powerpoint/2010/main" val="870791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smtClean="0"/>
              <a:t>Le gouvernement des cieux est relationnel</a:t>
            </a:r>
            <a:endParaRPr lang="fr-FR" dirty="0"/>
          </a:p>
        </p:txBody>
      </p:sp>
      <p:sp>
        <p:nvSpPr>
          <p:cNvPr id="3" name="Espace réservé du contenu 2"/>
          <p:cNvSpPr>
            <a:spLocks noGrp="1"/>
          </p:cNvSpPr>
          <p:nvPr>
            <p:ph idx="1"/>
          </p:nvPr>
        </p:nvSpPr>
        <p:spPr/>
        <p:txBody>
          <a:bodyPr/>
          <a:lstStyle/>
          <a:p>
            <a:r>
              <a:rPr lang="fr-FR" dirty="0"/>
              <a:t>Dieu le Père, le Fils et le Saint-Esprit sont de toute éternité, avant le commencement. </a:t>
            </a:r>
            <a:r>
              <a:rPr lang="fr-FR" b="1" i="1" dirty="0"/>
              <a:t>Dans les cieux se trouve la communauté la plus parfaite</a:t>
            </a:r>
            <a:r>
              <a:rPr lang="fr-FR" dirty="0"/>
              <a:t>, unie par l’absolue sécurité, l’identité enracinée. </a:t>
            </a:r>
            <a:r>
              <a:rPr lang="fr-FR" b="1" i="1" dirty="0"/>
              <a:t>A partir de cette relation, ils ont créé la terre et le ciel, et chacun de nous. « Faisons l’homme à notre image </a:t>
            </a:r>
            <a:r>
              <a:rPr lang="fr-FR" dirty="0"/>
              <a:t>». Trop souvent, nous avons fait Dieu à notre image à nous. </a:t>
            </a:r>
            <a:r>
              <a:rPr lang="fr-FR" b="1" i="1" dirty="0"/>
              <a:t>Cette image relationnelle, c’est l’image à partir de laquelle nous avons été créés. </a:t>
            </a:r>
            <a:endParaRPr lang="fr-FR" dirty="0"/>
          </a:p>
          <a:p>
            <a:endParaRPr lang="fr-FR" dirty="0"/>
          </a:p>
        </p:txBody>
      </p:sp>
      <p:sp>
        <p:nvSpPr>
          <p:cNvPr id="4" name="Espace réservé de la date 3"/>
          <p:cNvSpPr>
            <a:spLocks noGrp="1"/>
          </p:cNvSpPr>
          <p:nvPr>
            <p:ph type="dt" sz="half" idx="10"/>
          </p:nvPr>
        </p:nvSpPr>
        <p:spPr/>
        <p:txBody>
          <a:bodyPr/>
          <a:lstStyle/>
          <a:p>
            <a:fld id="{74E6BC3A-5944-8643-A897-196CC17DDC21}" type="datetime1">
              <a:rPr lang="fr-FR" smtClean="0"/>
              <a:t>15/03/2015</a:t>
            </a:fld>
            <a:endParaRPr lang="en-US"/>
          </a:p>
        </p:txBody>
      </p:sp>
      <p:sp>
        <p:nvSpPr>
          <p:cNvPr id="5" name="Espace réservé du pied de page 4"/>
          <p:cNvSpPr>
            <a:spLocks noGrp="1"/>
          </p:cNvSpPr>
          <p:nvPr>
            <p:ph type="ftr" sz="quarter" idx="11"/>
          </p:nvPr>
        </p:nvSpPr>
        <p:spPr/>
        <p:txBody>
          <a:bodyPr/>
          <a:lstStyle/>
          <a:p>
            <a:r>
              <a:rPr lang="en-US" smtClean="0"/>
              <a:t>Une maison apostolique. Mars 2015</a:t>
            </a:r>
            <a:endParaRPr lang="en-US"/>
          </a:p>
        </p:txBody>
      </p:sp>
      <p:sp>
        <p:nvSpPr>
          <p:cNvPr id="6" name="Espace réservé du numéro de diapositive 5"/>
          <p:cNvSpPr>
            <a:spLocks noGrp="1"/>
          </p:cNvSpPr>
          <p:nvPr>
            <p:ph type="sldNum" sz="quarter" idx="12"/>
          </p:nvPr>
        </p:nvSpPr>
        <p:spPr/>
        <p:txBody>
          <a:bodyPr/>
          <a:lstStyle/>
          <a:p>
            <a:fld id="{DF28FB93-0A08-4E7D-8E63-9EFA29F1E093}" type="slidenum">
              <a:rPr lang="en-US" smtClean="0"/>
              <a:pPr/>
              <a:t>11</a:t>
            </a:fld>
            <a:endParaRPr lang="en-US"/>
          </a:p>
        </p:txBody>
      </p:sp>
    </p:spTree>
    <p:extLst>
      <p:ext uri="{BB962C8B-B14F-4D97-AF65-F5344CB8AC3E}">
        <p14:creationId xmlns:p14="http://schemas.microsoft.com/office/powerpoint/2010/main" val="65826469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But du gouvernement</a:t>
            </a:r>
            <a:endParaRPr lang="fr-FR" dirty="0"/>
          </a:p>
        </p:txBody>
      </p:sp>
      <p:sp>
        <p:nvSpPr>
          <p:cNvPr id="3" name="Espace réservé du contenu 2"/>
          <p:cNvSpPr>
            <a:spLocks noGrp="1"/>
          </p:cNvSpPr>
          <p:nvPr>
            <p:ph idx="1"/>
          </p:nvPr>
        </p:nvSpPr>
        <p:spPr/>
        <p:txBody>
          <a:bodyPr>
            <a:normAutofit fontScale="92500" lnSpcReduction="10000"/>
          </a:bodyPr>
          <a:lstStyle/>
          <a:p>
            <a:r>
              <a:rPr lang="fr-FR" b="1" i="1" dirty="0"/>
              <a:t>Mais le but fondamental du gouvernement, c’est la création de la société </a:t>
            </a:r>
            <a:r>
              <a:rPr lang="fr-FR" dirty="0"/>
              <a:t>: faire en sorte que les hommes et les femmes vivent ensemble, ayant une vision pour cette société. </a:t>
            </a:r>
          </a:p>
          <a:p>
            <a:r>
              <a:rPr lang="fr-FR" b="1" i="1" dirty="0"/>
              <a:t>Le gouvernement des cieux est la famille. Son plan, c’est que le Gouvernement des cieux descende sur terre et se manifeste sur la terre. </a:t>
            </a:r>
            <a:endParaRPr lang="fr-FR" dirty="0"/>
          </a:p>
          <a:p>
            <a:r>
              <a:rPr lang="fr-FR" b="1" i="1" dirty="0"/>
              <a:t>Le MOUVEMENT APOSTOLIQUE consiste à   faire descendre tout ce qui est dans les cieux sur la terre ; (</a:t>
            </a:r>
            <a:r>
              <a:rPr lang="fr-FR" b="1" i="1" dirty="0" err="1"/>
              <a:t>Eph</a:t>
            </a:r>
            <a:r>
              <a:rPr lang="fr-FR" b="1" i="1" dirty="0"/>
              <a:t> 1) une part de ce plan, c’est de faire descendre ce gouvernement céleste, qui est relationnel. </a:t>
            </a:r>
            <a:endParaRPr lang="fr-FR" dirty="0"/>
          </a:p>
          <a:p>
            <a:endParaRPr lang="fr-FR" dirty="0"/>
          </a:p>
        </p:txBody>
      </p:sp>
      <p:sp>
        <p:nvSpPr>
          <p:cNvPr id="4" name="Espace réservé de la date 3"/>
          <p:cNvSpPr>
            <a:spLocks noGrp="1"/>
          </p:cNvSpPr>
          <p:nvPr>
            <p:ph type="dt" sz="half" idx="10"/>
          </p:nvPr>
        </p:nvSpPr>
        <p:spPr/>
        <p:txBody>
          <a:bodyPr/>
          <a:lstStyle/>
          <a:p>
            <a:fld id="{EF92AEFA-02AA-984E-8184-2207C88D78C9}" type="datetime1">
              <a:rPr lang="fr-FR" smtClean="0"/>
              <a:t>15/03/2015</a:t>
            </a:fld>
            <a:endParaRPr lang="en-US"/>
          </a:p>
        </p:txBody>
      </p:sp>
      <p:sp>
        <p:nvSpPr>
          <p:cNvPr id="5" name="Espace réservé du pied de page 4"/>
          <p:cNvSpPr>
            <a:spLocks noGrp="1"/>
          </p:cNvSpPr>
          <p:nvPr>
            <p:ph type="ftr" sz="quarter" idx="11"/>
          </p:nvPr>
        </p:nvSpPr>
        <p:spPr/>
        <p:txBody>
          <a:bodyPr/>
          <a:lstStyle/>
          <a:p>
            <a:r>
              <a:rPr lang="en-US" smtClean="0"/>
              <a:t>Une maison apostolique. Mars 2015</a:t>
            </a:r>
            <a:endParaRPr lang="en-US"/>
          </a:p>
        </p:txBody>
      </p:sp>
      <p:sp>
        <p:nvSpPr>
          <p:cNvPr id="6" name="Espace réservé du numéro de diapositive 5"/>
          <p:cNvSpPr>
            <a:spLocks noGrp="1"/>
          </p:cNvSpPr>
          <p:nvPr>
            <p:ph type="sldNum" sz="quarter" idx="12"/>
          </p:nvPr>
        </p:nvSpPr>
        <p:spPr/>
        <p:txBody>
          <a:bodyPr/>
          <a:lstStyle/>
          <a:p>
            <a:fld id="{DF28FB93-0A08-4E7D-8E63-9EFA29F1E093}" type="slidenum">
              <a:rPr lang="en-US" smtClean="0"/>
              <a:pPr/>
              <a:t>12</a:t>
            </a:fld>
            <a:endParaRPr lang="en-US"/>
          </a:p>
        </p:txBody>
      </p:sp>
    </p:spTree>
    <p:extLst>
      <p:ext uri="{BB962C8B-B14F-4D97-AF65-F5344CB8AC3E}">
        <p14:creationId xmlns:p14="http://schemas.microsoft.com/office/powerpoint/2010/main" val="273758340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Révéler la famille</a:t>
            </a:r>
            <a:endParaRPr lang="fr-FR" dirty="0"/>
          </a:p>
        </p:txBody>
      </p:sp>
      <p:sp>
        <p:nvSpPr>
          <p:cNvPr id="3" name="Espace réservé du contenu 2"/>
          <p:cNvSpPr>
            <a:spLocks noGrp="1"/>
          </p:cNvSpPr>
          <p:nvPr>
            <p:ph idx="1"/>
          </p:nvPr>
        </p:nvSpPr>
        <p:spPr/>
        <p:txBody>
          <a:bodyPr/>
          <a:lstStyle/>
          <a:p>
            <a:r>
              <a:rPr lang="fr-FR" b="1" i="1" dirty="0"/>
              <a:t>Le mouvement apostolique révèlera la famille, les frères et sœurs</a:t>
            </a:r>
            <a:r>
              <a:rPr lang="fr-FR" dirty="0"/>
              <a:t>. </a:t>
            </a:r>
            <a:endParaRPr lang="fr-FR" dirty="0" smtClean="0"/>
          </a:p>
          <a:p>
            <a:r>
              <a:rPr lang="fr-FR" b="1" i="1" dirty="0"/>
              <a:t>Le mouvement apostolique consiste à voir des pères et des mères, des fils et des filles qui sont ce qu’ils sont vraiment, dans leur identité restaurée</a:t>
            </a:r>
            <a:r>
              <a:rPr lang="fr-FR" dirty="0"/>
              <a:t>. </a:t>
            </a:r>
          </a:p>
        </p:txBody>
      </p:sp>
      <p:sp>
        <p:nvSpPr>
          <p:cNvPr id="4" name="Espace réservé de la date 3"/>
          <p:cNvSpPr>
            <a:spLocks noGrp="1"/>
          </p:cNvSpPr>
          <p:nvPr>
            <p:ph type="dt" sz="half" idx="10"/>
          </p:nvPr>
        </p:nvSpPr>
        <p:spPr/>
        <p:txBody>
          <a:bodyPr/>
          <a:lstStyle/>
          <a:p>
            <a:fld id="{0985FD9B-85A2-5D4E-A308-741F43CD4AB6}" type="datetime1">
              <a:rPr lang="fr-FR" smtClean="0"/>
              <a:t>15/03/2015</a:t>
            </a:fld>
            <a:endParaRPr lang="en-US"/>
          </a:p>
        </p:txBody>
      </p:sp>
      <p:sp>
        <p:nvSpPr>
          <p:cNvPr id="5" name="Espace réservé du pied de page 4"/>
          <p:cNvSpPr>
            <a:spLocks noGrp="1"/>
          </p:cNvSpPr>
          <p:nvPr>
            <p:ph type="ftr" sz="quarter" idx="11"/>
          </p:nvPr>
        </p:nvSpPr>
        <p:spPr/>
        <p:txBody>
          <a:bodyPr/>
          <a:lstStyle/>
          <a:p>
            <a:r>
              <a:rPr lang="en-US" smtClean="0"/>
              <a:t>Une maison apostolique. Mars 2015</a:t>
            </a:r>
            <a:endParaRPr lang="en-US"/>
          </a:p>
        </p:txBody>
      </p:sp>
      <p:sp>
        <p:nvSpPr>
          <p:cNvPr id="6" name="Espace réservé du numéro de diapositive 5"/>
          <p:cNvSpPr>
            <a:spLocks noGrp="1"/>
          </p:cNvSpPr>
          <p:nvPr>
            <p:ph type="sldNum" sz="quarter" idx="12"/>
          </p:nvPr>
        </p:nvSpPr>
        <p:spPr/>
        <p:txBody>
          <a:bodyPr/>
          <a:lstStyle/>
          <a:p>
            <a:fld id="{DF28FB93-0A08-4E7D-8E63-9EFA29F1E093}" type="slidenum">
              <a:rPr lang="en-US" smtClean="0"/>
              <a:pPr/>
              <a:t>13</a:t>
            </a:fld>
            <a:endParaRPr lang="en-US"/>
          </a:p>
        </p:txBody>
      </p:sp>
    </p:spTree>
    <p:extLst>
      <p:ext uri="{BB962C8B-B14F-4D97-AF65-F5344CB8AC3E}">
        <p14:creationId xmlns:p14="http://schemas.microsoft.com/office/powerpoint/2010/main" val="110937360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Une gloire relationnelle</a:t>
            </a:r>
            <a:endParaRPr lang="fr-FR" dirty="0"/>
          </a:p>
        </p:txBody>
      </p:sp>
      <p:sp>
        <p:nvSpPr>
          <p:cNvPr id="3" name="Espace réservé du contenu 2"/>
          <p:cNvSpPr>
            <a:spLocks noGrp="1"/>
          </p:cNvSpPr>
          <p:nvPr>
            <p:ph idx="1"/>
          </p:nvPr>
        </p:nvSpPr>
        <p:spPr/>
        <p:txBody>
          <a:bodyPr>
            <a:normAutofit fontScale="92500" lnSpcReduction="10000"/>
          </a:bodyPr>
          <a:lstStyle/>
          <a:p>
            <a:r>
              <a:rPr lang="fr-FR" b="1" dirty="0"/>
              <a:t>Jean 17 : 20-24</a:t>
            </a:r>
            <a:r>
              <a:rPr lang="fr-FR" dirty="0"/>
              <a:t>  </a:t>
            </a:r>
            <a:r>
              <a:rPr lang="fr-FR" i="1" dirty="0"/>
              <a:t>« Ce n'est pas pour eux seulement que je prie, mais encore pour ceux qui croiront en moi par leur parole, afin que tous soient un, comme toi, Père, tu es en moi, et comme je suis en toi, afin qu'eux aussi soient un en nous, pour que le monde croie que tu m'as envoyé. Je leur ai donné la gloire que tu m as donnée, afin qu'ils soient un comme nous sommes un,- moi en eux, et toi en moi,- afin qu'ils soient parfaitement un, et que le monde connaisse que tu m'as envoyé et que tu les as aimés comme tu m'as aimé. Père, je veux que là où je suis ceux que tu m'as donnés soient aussi avec moi, afin q’ ils voient ma gloire, la gloire que tu m 'as donnée, parce que tu m'as aimé avant la fondation du monde »</a:t>
            </a:r>
            <a:endParaRPr lang="fr-FR" dirty="0"/>
          </a:p>
        </p:txBody>
      </p:sp>
      <p:sp>
        <p:nvSpPr>
          <p:cNvPr id="4" name="Espace réservé de la date 3"/>
          <p:cNvSpPr>
            <a:spLocks noGrp="1"/>
          </p:cNvSpPr>
          <p:nvPr>
            <p:ph type="dt" sz="half" idx="10"/>
          </p:nvPr>
        </p:nvSpPr>
        <p:spPr/>
        <p:txBody>
          <a:bodyPr/>
          <a:lstStyle/>
          <a:p>
            <a:fld id="{57E1EDF4-500E-1844-A203-B123E1E264E1}" type="datetime1">
              <a:rPr lang="fr-FR" smtClean="0"/>
              <a:t>15/03/2015</a:t>
            </a:fld>
            <a:endParaRPr lang="en-US"/>
          </a:p>
        </p:txBody>
      </p:sp>
      <p:sp>
        <p:nvSpPr>
          <p:cNvPr id="5" name="Espace réservé du pied de page 4"/>
          <p:cNvSpPr>
            <a:spLocks noGrp="1"/>
          </p:cNvSpPr>
          <p:nvPr>
            <p:ph type="ftr" sz="quarter" idx="11"/>
          </p:nvPr>
        </p:nvSpPr>
        <p:spPr/>
        <p:txBody>
          <a:bodyPr/>
          <a:lstStyle/>
          <a:p>
            <a:r>
              <a:rPr lang="en-US" smtClean="0"/>
              <a:t>Une maison apostolique. Mars 2015</a:t>
            </a:r>
            <a:endParaRPr lang="en-US"/>
          </a:p>
        </p:txBody>
      </p:sp>
      <p:sp>
        <p:nvSpPr>
          <p:cNvPr id="6" name="Espace réservé du numéro de diapositive 5"/>
          <p:cNvSpPr>
            <a:spLocks noGrp="1"/>
          </p:cNvSpPr>
          <p:nvPr>
            <p:ph type="sldNum" sz="quarter" idx="12"/>
          </p:nvPr>
        </p:nvSpPr>
        <p:spPr/>
        <p:txBody>
          <a:bodyPr/>
          <a:lstStyle/>
          <a:p>
            <a:fld id="{DF28FB93-0A08-4E7D-8E63-9EFA29F1E093}" type="slidenum">
              <a:rPr lang="en-US" smtClean="0"/>
              <a:pPr/>
              <a:t>14</a:t>
            </a:fld>
            <a:endParaRPr lang="en-US"/>
          </a:p>
        </p:txBody>
      </p:sp>
    </p:spTree>
    <p:extLst>
      <p:ext uri="{BB962C8B-B14F-4D97-AF65-F5344CB8AC3E}">
        <p14:creationId xmlns:p14="http://schemas.microsoft.com/office/powerpoint/2010/main" val="369019705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Des relations restaurées</a:t>
            </a:r>
            <a:endParaRPr lang="fr-FR" dirty="0"/>
          </a:p>
        </p:txBody>
      </p:sp>
      <p:sp>
        <p:nvSpPr>
          <p:cNvPr id="3" name="Espace réservé du contenu 2"/>
          <p:cNvSpPr>
            <a:spLocks noGrp="1"/>
          </p:cNvSpPr>
          <p:nvPr>
            <p:ph idx="1"/>
          </p:nvPr>
        </p:nvSpPr>
        <p:spPr>
          <a:xfrm>
            <a:off x="900112" y="1584008"/>
            <a:ext cx="7345363" cy="4481513"/>
          </a:xfrm>
        </p:spPr>
        <p:txBody>
          <a:bodyPr>
            <a:normAutofit fontScale="92500" lnSpcReduction="10000"/>
          </a:bodyPr>
          <a:lstStyle/>
          <a:p>
            <a:r>
              <a:rPr lang="fr-FR" b="1" i="1" dirty="0"/>
              <a:t>Dans cette prière, Jésus nous a transmis l’autorité de refléter ce gouvernement du ciel sur la </a:t>
            </a:r>
            <a:r>
              <a:rPr lang="fr-FR" b="1" i="1" dirty="0" smtClean="0"/>
              <a:t>terre</a:t>
            </a:r>
            <a:r>
              <a:rPr lang="fr-FR" dirty="0"/>
              <a:t>. </a:t>
            </a:r>
            <a:endParaRPr lang="fr-FR" dirty="0" smtClean="0"/>
          </a:p>
          <a:p>
            <a:r>
              <a:rPr lang="fr-FR" b="1" i="1" dirty="0"/>
              <a:t>Dieu veut voir cette relation avec nous PLEINEMENT restaurée. Et c’est là que nous exprimerons l’autorité du ciel. L’apostolique est d’abord une affaire de relations, donc. </a:t>
            </a:r>
          </a:p>
          <a:p>
            <a:r>
              <a:rPr lang="fr-FR" b="1" i="1" dirty="0" smtClean="0"/>
              <a:t> </a:t>
            </a:r>
            <a:r>
              <a:rPr lang="fr-FR" b="1" i="1" dirty="0"/>
              <a:t>Il ne faudrait pas voir les choses comme d’un côté les relations, et de l’autre l’apostolique. </a:t>
            </a:r>
            <a:r>
              <a:rPr lang="fr-FR" b="1" i="1" dirty="0" smtClean="0"/>
              <a:t> car </a:t>
            </a:r>
            <a:r>
              <a:rPr lang="fr-FR" b="1" i="1" dirty="0"/>
              <a:t>le cœur de l’apostolique, c’est justement les relations. </a:t>
            </a:r>
            <a:endParaRPr lang="fr-FR" b="1" i="1" dirty="0" smtClean="0"/>
          </a:p>
          <a:p>
            <a:r>
              <a:rPr lang="fr-FR" b="1" i="1" dirty="0" smtClean="0"/>
              <a:t>Toute </a:t>
            </a:r>
            <a:r>
              <a:rPr lang="fr-FR" b="1" i="1" dirty="0"/>
              <a:t>stratégie, toute planification, toute implantation, aussi « apostolique » que cela puisse ressembler, n’a rien d’apostolique si tout cela n’est pas le fruit de relations, avec la Trinité, les uns avec les autres. </a:t>
            </a:r>
            <a:endParaRPr lang="fr-FR" dirty="0"/>
          </a:p>
          <a:p>
            <a:endParaRPr lang="fr-FR" dirty="0"/>
          </a:p>
        </p:txBody>
      </p:sp>
      <p:sp>
        <p:nvSpPr>
          <p:cNvPr id="4" name="Espace réservé de la date 3"/>
          <p:cNvSpPr>
            <a:spLocks noGrp="1"/>
          </p:cNvSpPr>
          <p:nvPr>
            <p:ph type="dt" sz="half" idx="10"/>
          </p:nvPr>
        </p:nvSpPr>
        <p:spPr/>
        <p:txBody>
          <a:bodyPr/>
          <a:lstStyle/>
          <a:p>
            <a:fld id="{6A338D16-1330-E54A-A895-7D611AEA5980}" type="datetime1">
              <a:rPr lang="fr-FR" smtClean="0"/>
              <a:t>15/03/2015</a:t>
            </a:fld>
            <a:endParaRPr lang="en-US"/>
          </a:p>
        </p:txBody>
      </p:sp>
      <p:sp>
        <p:nvSpPr>
          <p:cNvPr id="5" name="Espace réservé du pied de page 4"/>
          <p:cNvSpPr>
            <a:spLocks noGrp="1"/>
          </p:cNvSpPr>
          <p:nvPr>
            <p:ph type="ftr" sz="quarter" idx="11"/>
          </p:nvPr>
        </p:nvSpPr>
        <p:spPr/>
        <p:txBody>
          <a:bodyPr/>
          <a:lstStyle/>
          <a:p>
            <a:r>
              <a:rPr lang="en-US" smtClean="0"/>
              <a:t>Une maison apostolique. Mars 2015</a:t>
            </a:r>
            <a:endParaRPr lang="en-US"/>
          </a:p>
        </p:txBody>
      </p:sp>
      <p:sp>
        <p:nvSpPr>
          <p:cNvPr id="6" name="Espace réservé du numéro de diapositive 5"/>
          <p:cNvSpPr>
            <a:spLocks noGrp="1"/>
          </p:cNvSpPr>
          <p:nvPr>
            <p:ph type="sldNum" sz="quarter" idx="12"/>
          </p:nvPr>
        </p:nvSpPr>
        <p:spPr/>
        <p:txBody>
          <a:bodyPr/>
          <a:lstStyle/>
          <a:p>
            <a:fld id="{DF28FB93-0A08-4E7D-8E63-9EFA29F1E093}" type="slidenum">
              <a:rPr lang="en-US" smtClean="0"/>
              <a:pPr/>
              <a:t>15</a:t>
            </a:fld>
            <a:endParaRPr lang="en-US"/>
          </a:p>
        </p:txBody>
      </p:sp>
    </p:spTree>
    <p:extLst>
      <p:ext uri="{BB962C8B-B14F-4D97-AF65-F5344CB8AC3E}">
        <p14:creationId xmlns:p14="http://schemas.microsoft.com/office/powerpoint/2010/main" val="70798971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Un fils nous est donné</a:t>
            </a:r>
            <a:endParaRPr lang="fr-FR" dirty="0"/>
          </a:p>
        </p:txBody>
      </p:sp>
      <p:sp>
        <p:nvSpPr>
          <p:cNvPr id="3" name="Espace réservé du contenu 2"/>
          <p:cNvSpPr>
            <a:spLocks noGrp="1"/>
          </p:cNvSpPr>
          <p:nvPr>
            <p:ph idx="1"/>
          </p:nvPr>
        </p:nvSpPr>
        <p:spPr/>
        <p:txBody>
          <a:bodyPr/>
          <a:lstStyle/>
          <a:p>
            <a:r>
              <a:rPr lang="fr-FR" b="1" dirty="0"/>
              <a:t>Esaïe 9 : 6</a:t>
            </a:r>
            <a:r>
              <a:rPr lang="fr-FR" dirty="0"/>
              <a:t> « </a:t>
            </a:r>
            <a:r>
              <a:rPr lang="fr-FR" i="1" dirty="0"/>
              <a:t>Car un enfant nous est né, un fils nous est donné, Et la domination reposera sur son épaule; On l'appellera Admirable, Conseiller, Dieu puissant, Père éternel, Prince de la paix. </a:t>
            </a:r>
            <a:r>
              <a:rPr lang="fr-FR" i="1" dirty="0" smtClean="0"/>
              <a:t> </a:t>
            </a:r>
            <a:r>
              <a:rPr lang="fr-FR" i="1" dirty="0"/>
              <a:t>Donner à l'empire de l'accroissement, Et une paix sans fin au trône de David et à son royaume, L' affermir et le soutenir par le droit et par la justice, Dès maintenant et à toujours: Voilà ce que fera le zèle de l 'Éternel des armées </a:t>
            </a:r>
            <a:r>
              <a:rPr lang="fr-FR" dirty="0"/>
              <a:t>»</a:t>
            </a:r>
          </a:p>
          <a:p>
            <a:endParaRPr lang="fr-FR" dirty="0"/>
          </a:p>
        </p:txBody>
      </p:sp>
      <p:sp>
        <p:nvSpPr>
          <p:cNvPr id="4" name="Espace réservé de la date 3"/>
          <p:cNvSpPr>
            <a:spLocks noGrp="1"/>
          </p:cNvSpPr>
          <p:nvPr>
            <p:ph type="dt" sz="half" idx="10"/>
          </p:nvPr>
        </p:nvSpPr>
        <p:spPr/>
        <p:txBody>
          <a:bodyPr/>
          <a:lstStyle/>
          <a:p>
            <a:fld id="{396ADF96-84DF-0348-B4BA-D90F1D760CBB}" type="datetime1">
              <a:rPr lang="fr-FR" smtClean="0"/>
              <a:t>15/03/2015</a:t>
            </a:fld>
            <a:endParaRPr lang="en-US"/>
          </a:p>
        </p:txBody>
      </p:sp>
      <p:sp>
        <p:nvSpPr>
          <p:cNvPr id="5" name="Espace réservé du pied de page 4"/>
          <p:cNvSpPr>
            <a:spLocks noGrp="1"/>
          </p:cNvSpPr>
          <p:nvPr>
            <p:ph type="ftr" sz="quarter" idx="11"/>
          </p:nvPr>
        </p:nvSpPr>
        <p:spPr/>
        <p:txBody>
          <a:bodyPr/>
          <a:lstStyle/>
          <a:p>
            <a:r>
              <a:rPr lang="en-US" smtClean="0"/>
              <a:t>Une maison apostolique. Mars 2015</a:t>
            </a:r>
            <a:endParaRPr lang="en-US"/>
          </a:p>
        </p:txBody>
      </p:sp>
      <p:sp>
        <p:nvSpPr>
          <p:cNvPr id="6" name="Espace réservé du numéro de diapositive 5"/>
          <p:cNvSpPr>
            <a:spLocks noGrp="1"/>
          </p:cNvSpPr>
          <p:nvPr>
            <p:ph type="sldNum" sz="quarter" idx="12"/>
          </p:nvPr>
        </p:nvSpPr>
        <p:spPr/>
        <p:txBody>
          <a:bodyPr/>
          <a:lstStyle/>
          <a:p>
            <a:fld id="{DF28FB93-0A08-4E7D-8E63-9EFA29F1E093}" type="slidenum">
              <a:rPr lang="en-US" smtClean="0"/>
              <a:pPr/>
              <a:t>16</a:t>
            </a:fld>
            <a:endParaRPr lang="en-US"/>
          </a:p>
        </p:txBody>
      </p:sp>
    </p:spTree>
    <p:extLst>
      <p:ext uri="{BB962C8B-B14F-4D97-AF65-F5344CB8AC3E}">
        <p14:creationId xmlns:p14="http://schemas.microsoft.com/office/powerpoint/2010/main" val="369891912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smtClean="0"/>
              <a:t>Représentants de Dieu sur la terre</a:t>
            </a:r>
            <a:endParaRPr lang="fr-FR" dirty="0"/>
          </a:p>
        </p:txBody>
      </p:sp>
      <p:sp>
        <p:nvSpPr>
          <p:cNvPr id="3" name="Espace réservé du contenu 2"/>
          <p:cNvSpPr>
            <a:spLocks noGrp="1"/>
          </p:cNvSpPr>
          <p:nvPr>
            <p:ph idx="1"/>
          </p:nvPr>
        </p:nvSpPr>
        <p:spPr/>
        <p:txBody>
          <a:bodyPr/>
          <a:lstStyle/>
          <a:p>
            <a:r>
              <a:rPr lang="fr-FR" b="1" dirty="0"/>
              <a:t>L’envoi de Son Fils, puis </a:t>
            </a:r>
            <a:r>
              <a:rPr lang="fr-FR" b="1" dirty="0" smtClean="0"/>
              <a:t>l’envoi </a:t>
            </a:r>
            <a:r>
              <a:rPr lang="fr-FR" b="1" dirty="0"/>
              <a:t>de ses fils, de ses filles, est toujours la réponse de Dieu aux problèmes de la société. </a:t>
            </a:r>
            <a:r>
              <a:rPr lang="fr-FR" dirty="0"/>
              <a:t>  </a:t>
            </a:r>
          </a:p>
          <a:p>
            <a:r>
              <a:rPr lang="fr-FR" b="1" dirty="0"/>
              <a:t>Et en tant que fils et filles, nous sommes les représentants du ciel sur la terre.</a:t>
            </a:r>
            <a:r>
              <a:rPr lang="fr-FR" dirty="0"/>
              <a:t> </a:t>
            </a:r>
            <a:endParaRPr lang="fr-FR" dirty="0" smtClean="0"/>
          </a:p>
          <a:p>
            <a:endParaRPr lang="fr-FR" dirty="0"/>
          </a:p>
        </p:txBody>
      </p:sp>
      <p:sp>
        <p:nvSpPr>
          <p:cNvPr id="4" name="Espace réservé de la date 3"/>
          <p:cNvSpPr>
            <a:spLocks noGrp="1"/>
          </p:cNvSpPr>
          <p:nvPr>
            <p:ph type="dt" sz="half" idx="10"/>
          </p:nvPr>
        </p:nvSpPr>
        <p:spPr/>
        <p:txBody>
          <a:bodyPr/>
          <a:lstStyle/>
          <a:p>
            <a:fld id="{99C1326E-B90E-8440-83C2-055B3D7D0A53}" type="datetime1">
              <a:rPr lang="fr-FR" smtClean="0"/>
              <a:t>15/03/2015</a:t>
            </a:fld>
            <a:endParaRPr lang="en-US"/>
          </a:p>
        </p:txBody>
      </p:sp>
      <p:sp>
        <p:nvSpPr>
          <p:cNvPr id="5" name="Espace réservé du pied de page 4"/>
          <p:cNvSpPr>
            <a:spLocks noGrp="1"/>
          </p:cNvSpPr>
          <p:nvPr>
            <p:ph type="ftr" sz="quarter" idx="11"/>
          </p:nvPr>
        </p:nvSpPr>
        <p:spPr/>
        <p:txBody>
          <a:bodyPr/>
          <a:lstStyle/>
          <a:p>
            <a:r>
              <a:rPr lang="en-US" smtClean="0"/>
              <a:t>Une maison apostolique. Mars 2015</a:t>
            </a:r>
            <a:endParaRPr lang="en-US"/>
          </a:p>
        </p:txBody>
      </p:sp>
      <p:sp>
        <p:nvSpPr>
          <p:cNvPr id="6" name="Espace réservé du numéro de diapositive 5"/>
          <p:cNvSpPr>
            <a:spLocks noGrp="1"/>
          </p:cNvSpPr>
          <p:nvPr>
            <p:ph type="sldNum" sz="quarter" idx="12"/>
          </p:nvPr>
        </p:nvSpPr>
        <p:spPr/>
        <p:txBody>
          <a:bodyPr/>
          <a:lstStyle/>
          <a:p>
            <a:fld id="{DF28FB93-0A08-4E7D-8E63-9EFA29F1E093}" type="slidenum">
              <a:rPr lang="en-US" smtClean="0"/>
              <a:pPr/>
              <a:t>17</a:t>
            </a:fld>
            <a:endParaRPr lang="en-US"/>
          </a:p>
        </p:txBody>
      </p:sp>
    </p:spTree>
    <p:extLst>
      <p:ext uri="{BB962C8B-B14F-4D97-AF65-F5344CB8AC3E}">
        <p14:creationId xmlns:p14="http://schemas.microsoft.com/office/powerpoint/2010/main" val="270071045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Une justice… relationnelle. </a:t>
            </a:r>
            <a:endParaRPr lang="fr-FR" dirty="0"/>
          </a:p>
        </p:txBody>
      </p:sp>
      <p:sp>
        <p:nvSpPr>
          <p:cNvPr id="3" name="Espace réservé du contenu 2"/>
          <p:cNvSpPr>
            <a:spLocks noGrp="1"/>
          </p:cNvSpPr>
          <p:nvPr>
            <p:ph idx="1"/>
          </p:nvPr>
        </p:nvSpPr>
        <p:spPr/>
        <p:txBody>
          <a:bodyPr>
            <a:normAutofit lnSpcReduction="10000"/>
          </a:bodyPr>
          <a:lstStyle/>
          <a:p>
            <a:r>
              <a:rPr lang="fr-FR" dirty="0"/>
              <a:t>Dieu fait de la </a:t>
            </a:r>
            <a:r>
              <a:rPr lang="fr-FR" b="1" i="1" dirty="0"/>
              <a:t>JUSTICE</a:t>
            </a:r>
            <a:r>
              <a:rPr lang="fr-FR" dirty="0"/>
              <a:t> Ses délices, c’est la fondation de Son trône </a:t>
            </a:r>
            <a:endParaRPr lang="fr-FR" dirty="0" smtClean="0"/>
          </a:p>
          <a:p>
            <a:r>
              <a:rPr lang="fr-FR" dirty="0" smtClean="0"/>
              <a:t>L’exemple du « jugement de Salomon ». </a:t>
            </a:r>
            <a:endParaRPr lang="fr-FR" dirty="0"/>
          </a:p>
          <a:p>
            <a:r>
              <a:rPr lang="fr-FR" b="1" dirty="0"/>
              <a:t>La justice a toujours à voir avec la restauration des relations</a:t>
            </a:r>
            <a:r>
              <a:rPr lang="fr-FR" dirty="0"/>
              <a:t>.  </a:t>
            </a:r>
          </a:p>
          <a:p>
            <a:r>
              <a:rPr lang="fr-FR" dirty="0"/>
              <a:t>  </a:t>
            </a:r>
            <a:r>
              <a:rPr lang="fr-FR" b="1" i="1" dirty="0"/>
              <a:t>C’est pourquoi, Dieu en envoyé Son Fils, le plus grand acte de justice, pour restaurer toutes les relations</a:t>
            </a:r>
            <a:r>
              <a:rPr lang="fr-FR" dirty="0"/>
              <a:t> (</a:t>
            </a:r>
            <a:r>
              <a:rPr lang="fr-FR" dirty="0" err="1"/>
              <a:t>Eph</a:t>
            </a:r>
            <a:r>
              <a:rPr lang="fr-FR" dirty="0"/>
              <a:t> 1), ce qui est résumé dans cette formule : « Réconcilier le ciel avec la terre ». </a:t>
            </a:r>
          </a:p>
          <a:p>
            <a:endParaRPr lang="fr-FR" dirty="0"/>
          </a:p>
        </p:txBody>
      </p:sp>
      <p:sp>
        <p:nvSpPr>
          <p:cNvPr id="4" name="Espace réservé de la date 3"/>
          <p:cNvSpPr>
            <a:spLocks noGrp="1"/>
          </p:cNvSpPr>
          <p:nvPr>
            <p:ph type="dt" sz="half" idx="10"/>
          </p:nvPr>
        </p:nvSpPr>
        <p:spPr/>
        <p:txBody>
          <a:bodyPr/>
          <a:lstStyle/>
          <a:p>
            <a:fld id="{21D808B7-37A1-B74E-AC33-35196B1F5DAF}" type="datetime1">
              <a:rPr lang="fr-FR" smtClean="0"/>
              <a:t>15/03/2015</a:t>
            </a:fld>
            <a:endParaRPr lang="en-US"/>
          </a:p>
        </p:txBody>
      </p:sp>
      <p:sp>
        <p:nvSpPr>
          <p:cNvPr id="5" name="Espace réservé du pied de page 4"/>
          <p:cNvSpPr>
            <a:spLocks noGrp="1"/>
          </p:cNvSpPr>
          <p:nvPr>
            <p:ph type="ftr" sz="quarter" idx="11"/>
          </p:nvPr>
        </p:nvSpPr>
        <p:spPr/>
        <p:txBody>
          <a:bodyPr/>
          <a:lstStyle/>
          <a:p>
            <a:r>
              <a:rPr lang="en-US" smtClean="0"/>
              <a:t>Une maison apostolique. Mars 2015</a:t>
            </a:r>
            <a:endParaRPr lang="en-US"/>
          </a:p>
        </p:txBody>
      </p:sp>
      <p:sp>
        <p:nvSpPr>
          <p:cNvPr id="6" name="Espace réservé du numéro de diapositive 5"/>
          <p:cNvSpPr>
            <a:spLocks noGrp="1"/>
          </p:cNvSpPr>
          <p:nvPr>
            <p:ph type="sldNum" sz="quarter" idx="12"/>
          </p:nvPr>
        </p:nvSpPr>
        <p:spPr/>
        <p:txBody>
          <a:bodyPr/>
          <a:lstStyle/>
          <a:p>
            <a:fld id="{DF28FB93-0A08-4E7D-8E63-9EFA29F1E093}" type="slidenum">
              <a:rPr lang="en-US" smtClean="0"/>
              <a:pPr/>
              <a:t>18</a:t>
            </a:fld>
            <a:endParaRPr lang="en-US"/>
          </a:p>
        </p:txBody>
      </p:sp>
    </p:spTree>
    <p:extLst>
      <p:ext uri="{BB962C8B-B14F-4D97-AF65-F5344CB8AC3E}">
        <p14:creationId xmlns:p14="http://schemas.microsoft.com/office/powerpoint/2010/main" val="365761972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Un cœur apostolique</a:t>
            </a:r>
            <a:endParaRPr lang="fr-FR" dirty="0"/>
          </a:p>
        </p:txBody>
      </p:sp>
      <p:sp>
        <p:nvSpPr>
          <p:cNvPr id="3" name="Espace réservé du contenu 2"/>
          <p:cNvSpPr>
            <a:spLocks noGrp="1"/>
          </p:cNvSpPr>
          <p:nvPr>
            <p:ph idx="1"/>
          </p:nvPr>
        </p:nvSpPr>
        <p:spPr/>
        <p:txBody>
          <a:bodyPr/>
          <a:lstStyle/>
          <a:p>
            <a:r>
              <a:rPr lang="fr-FR" b="1" i="1" dirty="0"/>
              <a:t>Ce mouvement apostolique de Dieu est un mouvement relationnel de Dieu : de pères et de mères qui font descendre le ciel sur la terre, où la bénédiction passe d’une génération à l’autre</a:t>
            </a:r>
            <a:r>
              <a:rPr lang="fr-FR" dirty="0"/>
              <a:t>. </a:t>
            </a:r>
            <a:endParaRPr lang="fr-FR" dirty="0" smtClean="0"/>
          </a:p>
          <a:p>
            <a:r>
              <a:rPr lang="fr-FR" dirty="0"/>
              <a:t>« </a:t>
            </a:r>
            <a:r>
              <a:rPr lang="fr-FR" b="1" i="1" dirty="0"/>
              <a:t>Tout ce qu’on a appris, gagné, on te le donne ! Prends le ! Cours avec ! Continue la course avec </a:t>
            </a:r>
            <a:r>
              <a:rPr lang="fr-FR" dirty="0"/>
              <a:t>! » </a:t>
            </a:r>
            <a:endParaRPr lang="fr-FR" dirty="0" smtClean="0"/>
          </a:p>
          <a:p>
            <a:r>
              <a:rPr lang="fr-FR" b="1" i="1" dirty="0"/>
              <a:t>Etre apostolique, c’est dire à la génération suivante : « Vous ferez de plus grandes œuvres encore ! ». </a:t>
            </a:r>
            <a:endParaRPr lang="fr-FR" dirty="0"/>
          </a:p>
          <a:p>
            <a:endParaRPr lang="fr-FR" dirty="0"/>
          </a:p>
          <a:p>
            <a:endParaRPr lang="fr-FR" dirty="0"/>
          </a:p>
        </p:txBody>
      </p:sp>
      <p:sp>
        <p:nvSpPr>
          <p:cNvPr id="4" name="Espace réservé de la date 3"/>
          <p:cNvSpPr>
            <a:spLocks noGrp="1"/>
          </p:cNvSpPr>
          <p:nvPr>
            <p:ph type="dt" sz="half" idx="10"/>
          </p:nvPr>
        </p:nvSpPr>
        <p:spPr/>
        <p:txBody>
          <a:bodyPr/>
          <a:lstStyle/>
          <a:p>
            <a:fld id="{153C7873-7E88-2D44-9427-71E0731EAD1B}" type="datetime1">
              <a:rPr lang="fr-FR" smtClean="0"/>
              <a:t>15/03/2015</a:t>
            </a:fld>
            <a:endParaRPr lang="en-US"/>
          </a:p>
        </p:txBody>
      </p:sp>
      <p:sp>
        <p:nvSpPr>
          <p:cNvPr id="5" name="Espace réservé du pied de page 4"/>
          <p:cNvSpPr>
            <a:spLocks noGrp="1"/>
          </p:cNvSpPr>
          <p:nvPr>
            <p:ph type="ftr" sz="quarter" idx="11"/>
          </p:nvPr>
        </p:nvSpPr>
        <p:spPr/>
        <p:txBody>
          <a:bodyPr/>
          <a:lstStyle/>
          <a:p>
            <a:r>
              <a:rPr lang="en-US" smtClean="0"/>
              <a:t>Une maison apostolique. Mars 2015</a:t>
            </a:r>
            <a:endParaRPr lang="en-US"/>
          </a:p>
        </p:txBody>
      </p:sp>
      <p:sp>
        <p:nvSpPr>
          <p:cNvPr id="6" name="Espace réservé du numéro de diapositive 5"/>
          <p:cNvSpPr>
            <a:spLocks noGrp="1"/>
          </p:cNvSpPr>
          <p:nvPr>
            <p:ph type="sldNum" sz="quarter" idx="12"/>
          </p:nvPr>
        </p:nvSpPr>
        <p:spPr/>
        <p:txBody>
          <a:bodyPr/>
          <a:lstStyle/>
          <a:p>
            <a:fld id="{DF28FB93-0A08-4E7D-8E63-9EFA29F1E093}" type="slidenum">
              <a:rPr lang="en-US" smtClean="0"/>
              <a:pPr/>
              <a:t>19</a:t>
            </a:fld>
            <a:endParaRPr lang="en-US"/>
          </a:p>
        </p:txBody>
      </p:sp>
    </p:spTree>
    <p:extLst>
      <p:ext uri="{BB962C8B-B14F-4D97-AF65-F5344CB8AC3E}">
        <p14:creationId xmlns:p14="http://schemas.microsoft.com/office/powerpoint/2010/main" val="388120008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smtClean="0"/>
              <a:t>Dieu bâtit avec des fils et des filles</a:t>
            </a:r>
            <a:endParaRPr lang="fr-FR" dirty="0"/>
          </a:p>
        </p:txBody>
      </p:sp>
      <p:sp>
        <p:nvSpPr>
          <p:cNvPr id="3" name="Espace réservé du contenu 2"/>
          <p:cNvSpPr>
            <a:spLocks noGrp="1"/>
          </p:cNvSpPr>
          <p:nvPr>
            <p:ph idx="1"/>
          </p:nvPr>
        </p:nvSpPr>
        <p:spPr/>
        <p:txBody>
          <a:bodyPr>
            <a:normAutofit lnSpcReduction="10000"/>
          </a:bodyPr>
          <a:lstStyle/>
          <a:p>
            <a:r>
              <a:rPr lang="fr-FR" u="sng" dirty="0" smtClean="0"/>
              <a:t>Psaume 127 </a:t>
            </a:r>
            <a:r>
              <a:rPr lang="fr-FR" dirty="0" smtClean="0"/>
              <a:t>« </a:t>
            </a:r>
            <a:r>
              <a:rPr lang="fr-FR" i="1" dirty="0"/>
              <a:t>« Si l'Éternel ne bâtit la maison, ceux qui la bâtissent y travaillent en vain; si l'Éternel ne garde la ville, celui qui la garde veille en vain; C'est en vain que vous vous levez matin, que vous vous couchez tard, que vous mangez le pain de douleurs. Ainsi, il donne le sommeil à son bien- aimé. Voici, les fils sont un héritage de l'Éternel, [et] le fruit du ventre est une récompense. Comme des flèches dans la main d'un homme puissant, tels sont les fils de la jeunesse. Bienheureux l'homme qui en a rempli son carquois! Ils n'auront pas honte quand ils parleront avec des ennemis dans la porte </a:t>
            </a:r>
            <a:r>
              <a:rPr lang="fr-FR" dirty="0"/>
              <a:t>» </a:t>
            </a:r>
          </a:p>
        </p:txBody>
      </p:sp>
      <p:sp>
        <p:nvSpPr>
          <p:cNvPr id="4" name="Espace réservé de la date 3"/>
          <p:cNvSpPr>
            <a:spLocks noGrp="1"/>
          </p:cNvSpPr>
          <p:nvPr>
            <p:ph type="dt" sz="half" idx="10"/>
          </p:nvPr>
        </p:nvSpPr>
        <p:spPr/>
        <p:txBody>
          <a:bodyPr/>
          <a:lstStyle/>
          <a:p>
            <a:fld id="{DDD5F92D-2155-7344-A3C4-67F4AECB2490}" type="datetime1">
              <a:rPr lang="fr-FR" smtClean="0"/>
              <a:t>15/03/2015</a:t>
            </a:fld>
            <a:endParaRPr lang="en-US"/>
          </a:p>
        </p:txBody>
      </p:sp>
      <p:sp>
        <p:nvSpPr>
          <p:cNvPr id="5" name="Espace réservé du pied de page 4"/>
          <p:cNvSpPr>
            <a:spLocks noGrp="1"/>
          </p:cNvSpPr>
          <p:nvPr>
            <p:ph type="ftr" sz="quarter" idx="11"/>
          </p:nvPr>
        </p:nvSpPr>
        <p:spPr/>
        <p:txBody>
          <a:bodyPr/>
          <a:lstStyle/>
          <a:p>
            <a:r>
              <a:rPr lang="en-US" smtClean="0"/>
              <a:t>Une maison apostolique. Mars 2015</a:t>
            </a:r>
            <a:endParaRPr lang="en-US"/>
          </a:p>
        </p:txBody>
      </p:sp>
      <p:sp>
        <p:nvSpPr>
          <p:cNvPr id="6" name="Espace réservé du numéro de diapositive 5"/>
          <p:cNvSpPr>
            <a:spLocks noGrp="1"/>
          </p:cNvSpPr>
          <p:nvPr>
            <p:ph type="sldNum" sz="quarter" idx="12"/>
          </p:nvPr>
        </p:nvSpPr>
        <p:spPr/>
        <p:txBody>
          <a:bodyPr/>
          <a:lstStyle/>
          <a:p>
            <a:fld id="{DF28FB93-0A08-4E7D-8E63-9EFA29F1E093}" type="slidenum">
              <a:rPr lang="en-US" smtClean="0"/>
              <a:pPr/>
              <a:t>2</a:t>
            </a:fld>
            <a:endParaRPr lang="en-US"/>
          </a:p>
        </p:txBody>
      </p:sp>
    </p:spTree>
    <p:extLst>
      <p:ext uri="{BB962C8B-B14F-4D97-AF65-F5344CB8AC3E}">
        <p14:creationId xmlns:p14="http://schemas.microsoft.com/office/powerpoint/2010/main" val="420702279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smtClean="0"/>
              <a:t>La culture des cieux: la culture du Royaume</a:t>
            </a:r>
            <a:endParaRPr lang="fr-FR" dirty="0"/>
          </a:p>
        </p:txBody>
      </p:sp>
      <p:sp>
        <p:nvSpPr>
          <p:cNvPr id="3" name="Espace réservé du contenu 2"/>
          <p:cNvSpPr>
            <a:spLocks noGrp="1"/>
          </p:cNvSpPr>
          <p:nvPr>
            <p:ph idx="1"/>
          </p:nvPr>
        </p:nvSpPr>
        <p:spPr/>
        <p:txBody>
          <a:bodyPr>
            <a:normAutofit/>
          </a:bodyPr>
          <a:lstStyle/>
          <a:p>
            <a:r>
              <a:rPr lang="fr-FR" b="1" i="1" dirty="0"/>
              <a:t>Etre apôtre est un office ; être apostolique, c’est une vision du monde : voir le monde avec la culture des cieux. </a:t>
            </a:r>
            <a:endParaRPr lang="fr-FR" dirty="0"/>
          </a:p>
          <a:p>
            <a:r>
              <a:rPr lang="fr-FR" b="1" i="1" dirty="0"/>
              <a:t>L’amour de Dieu, venant du ciel sur la terre : c’est apostolique cela ! Nous changeons la culture de la terre avec la culture du ciel. Le gouvernement du ciel, qui est un gouvernement apostolique, est basé sur le fait que les cieux envahissent la terre ; tout ce qui vient du ciel pour envahir la terre est apostolique. </a:t>
            </a:r>
            <a:r>
              <a:rPr lang="fr-FR" b="1" i="1" dirty="0" smtClean="0"/>
              <a:t> </a:t>
            </a:r>
            <a:endParaRPr lang="fr-FR" dirty="0"/>
          </a:p>
        </p:txBody>
      </p:sp>
      <p:sp>
        <p:nvSpPr>
          <p:cNvPr id="4" name="Espace réservé de la date 3"/>
          <p:cNvSpPr>
            <a:spLocks noGrp="1"/>
          </p:cNvSpPr>
          <p:nvPr>
            <p:ph type="dt" sz="half" idx="10"/>
          </p:nvPr>
        </p:nvSpPr>
        <p:spPr/>
        <p:txBody>
          <a:bodyPr/>
          <a:lstStyle/>
          <a:p>
            <a:fld id="{FE947487-3FE5-0448-A42D-4B8AAE79F484}" type="datetime1">
              <a:rPr lang="fr-FR" smtClean="0"/>
              <a:t>15/03/2015</a:t>
            </a:fld>
            <a:endParaRPr lang="en-US"/>
          </a:p>
        </p:txBody>
      </p:sp>
      <p:sp>
        <p:nvSpPr>
          <p:cNvPr id="5" name="Espace réservé du pied de page 4"/>
          <p:cNvSpPr>
            <a:spLocks noGrp="1"/>
          </p:cNvSpPr>
          <p:nvPr>
            <p:ph type="ftr" sz="quarter" idx="11"/>
          </p:nvPr>
        </p:nvSpPr>
        <p:spPr/>
        <p:txBody>
          <a:bodyPr/>
          <a:lstStyle/>
          <a:p>
            <a:r>
              <a:rPr lang="en-US" smtClean="0"/>
              <a:t>Une maison apostolique. Mars 2015</a:t>
            </a:r>
            <a:endParaRPr lang="en-US"/>
          </a:p>
        </p:txBody>
      </p:sp>
      <p:sp>
        <p:nvSpPr>
          <p:cNvPr id="6" name="Espace réservé du numéro de diapositive 5"/>
          <p:cNvSpPr>
            <a:spLocks noGrp="1"/>
          </p:cNvSpPr>
          <p:nvPr>
            <p:ph type="sldNum" sz="quarter" idx="12"/>
          </p:nvPr>
        </p:nvSpPr>
        <p:spPr/>
        <p:txBody>
          <a:bodyPr/>
          <a:lstStyle/>
          <a:p>
            <a:fld id="{DF28FB93-0A08-4E7D-8E63-9EFA29F1E093}" type="slidenum">
              <a:rPr lang="en-US" smtClean="0"/>
              <a:pPr/>
              <a:t>20</a:t>
            </a:fld>
            <a:endParaRPr lang="en-US"/>
          </a:p>
        </p:txBody>
      </p:sp>
    </p:spTree>
    <p:extLst>
      <p:ext uri="{BB962C8B-B14F-4D97-AF65-F5344CB8AC3E}">
        <p14:creationId xmlns:p14="http://schemas.microsoft.com/office/powerpoint/2010/main" val="219041453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normAutofit/>
          </a:bodyPr>
          <a:lstStyle/>
          <a:p>
            <a:r>
              <a:rPr lang="fr-FR" sz="4400" b="1" dirty="0"/>
              <a:t>Vous faites partie du Gouvernement du ciel sur la terre. Le savez-vous ?</a:t>
            </a:r>
            <a:r>
              <a:rPr lang="fr-FR" sz="4400" dirty="0"/>
              <a:t> </a:t>
            </a:r>
          </a:p>
        </p:txBody>
      </p:sp>
      <p:sp>
        <p:nvSpPr>
          <p:cNvPr id="4" name="Espace réservé de la date 3"/>
          <p:cNvSpPr>
            <a:spLocks noGrp="1"/>
          </p:cNvSpPr>
          <p:nvPr>
            <p:ph type="dt" sz="half" idx="10"/>
          </p:nvPr>
        </p:nvSpPr>
        <p:spPr/>
        <p:txBody>
          <a:bodyPr/>
          <a:lstStyle/>
          <a:p>
            <a:fld id="{E2ABF176-B24E-AC4F-9736-7E81FA0EB350}" type="datetime1">
              <a:rPr lang="fr-FR" smtClean="0"/>
              <a:t>15/03/2015</a:t>
            </a:fld>
            <a:endParaRPr lang="en-US"/>
          </a:p>
        </p:txBody>
      </p:sp>
      <p:sp>
        <p:nvSpPr>
          <p:cNvPr id="5" name="Espace réservé du pied de page 4"/>
          <p:cNvSpPr>
            <a:spLocks noGrp="1"/>
          </p:cNvSpPr>
          <p:nvPr>
            <p:ph type="ftr" sz="quarter" idx="11"/>
          </p:nvPr>
        </p:nvSpPr>
        <p:spPr/>
        <p:txBody>
          <a:bodyPr/>
          <a:lstStyle/>
          <a:p>
            <a:r>
              <a:rPr lang="en-US" smtClean="0"/>
              <a:t>Une maison apostolique. Mars 2015</a:t>
            </a:r>
            <a:endParaRPr lang="en-US"/>
          </a:p>
        </p:txBody>
      </p:sp>
      <p:sp>
        <p:nvSpPr>
          <p:cNvPr id="6" name="Espace réservé du numéro de diapositive 5"/>
          <p:cNvSpPr>
            <a:spLocks noGrp="1"/>
          </p:cNvSpPr>
          <p:nvPr>
            <p:ph type="sldNum" sz="quarter" idx="12"/>
          </p:nvPr>
        </p:nvSpPr>
        <p:spPr/>
        <p:txBody>
          <a:bodyPr/>
          <a:lstStyle/>
          <a:p>
            <a:fld id="{DF28FB93-0A08-4E7D-8E63-9EFA29F1E093}" type="slidenum">
              <a:rPr lang="en-US" smtClean="0"/>
              <a:pPr/>
              <a:t>21</a:t>
            </a:fld>
            <a:endParaRPr lang="en-US"/>
          </a:p>
        </p:txBody>
      </p:sp>
    </p:spTree>
    <p:extLst>
      <p:ext uri="{BB962C8B-B14F-4D97-AF65-F5344CB8AC3E}">
        <p14:creationId xmlns:p14="http://schemas.microsoft.com/office/powerpoint/2010/main" val="298928313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Des fils, des filles… </a:t>
            </a:r>
            <a:endParaRPr lang="fr-FR" dirty="0"/>
          </a:p>
        </p:txBody>
      </p:sp>
      <p:sp>
        <p:nvSpPr>
          <p:cNvPr id="3" name="Espace réservé du contenu 2"/>
          <p:cNvSpPr>
            <a:spLocks noGrp="1"/>
          </p:cNvSpPr>
          <p:nvPr>
            <p:ph idx="1"/>
          </p:nvPr>
        </p:nvSpPr>
        <p:spPr/>
        <p:txBody>
          <a:bodyPr>
            <a:normAutofit fontScale="92500" lnSpcReduction="10000"/>
          </a:bodyPr>
          <a:lstStyle/>
          <a:p>
            <a:r>
              <a:rPr lang="fr-FR" b="1" u="sng" dirty="0"/>
              <a:t>Psaume 78:5-6</a:t>
            </a:r>
            <a:r>
              <a:rPr lang="fr-FR" u="sng" dirty="0"/>
              <a:t> </a:t>
            </a:r>
            <a:r>
              <a:rPr lang="fr-FR" dirty="0"/>
              <a:t>« </a:t>
            </a:r>
            <a:r>
              <a:rPr lang="fr-FR" i="1" dirty="0"/>
              <a:t>Il a établi un témoignage en Jacob, Il a mis une loi en Israël et il a ordonné à </a:t>
            </a:r>
            <a:r>
              <a:rPr lang="fr-FR" b="1" i="1" dirty="0"/>
              <a:t>nos pères</a:t>
            </a:r>
            <a:r>
              <a:rPr lang="fr-FR" i="1" dirty="0"/>
              <a:t> de l'enseigner à </a:t>
            </a:r>
            <a:r>
              <a:rPr lang="fr-FR" b="1" i="1" dirty="0"/>
              <a:t>leurs enfants</a:t>
            </a:r>
            <a:r>
              <a:rPr lang="fr-FR" i="1" dirty="0"/>
              <a:t>, pour qu'elle soit connue de la génération future, </a:t>
            </a:r>
            <a:r>
              <a:rPr lang="fr-FR" b="1" i="1" dirty="0"/>
              <a:t>des enfants qui naîtraient</a:t>
            </a:r>
            <a:r>
              <a:rPr lang="fr-FR" i="1" dirty="0"/>
              <a:t>, et que, devenus grands, ils en parlent à </a:t>
            </a:r>
            <a:r>
              <a:rPr lang="fr-FR" b="1" i="1" dirty="0"/>
              <a:t>leurs enfants</a:t>
            </a:r>
            <a:r>
              <a:rPr lang="fr-FR" dirty="0"/>
              <a:t>… »</a:t>
            </a:r>
          </a:p>
          <a:p>
            <a:r>
              <a:rPr lang="fr-FR" b="1" u="sng" dirty="0" smtClean="0"/>
              <a:t>Luc </a:t>
            </a:r>
            <a:r>
              <a:rPr lang="fr-FR" b="1" u="sng" dirty="0"/>
              <a:t>3 : 23-38</a:t>
            </a:r>
            <a:r>
              <a:rPr lang="fr-FR" dirty="0"/>
              <a:t> « </a:t>
            </a:r>
            <a:r>
              <a:rPr lang="fr-FR" i="1" dirty="0"/>
              <a:t>Jésus avait environ trente ans lorsqu'il commença son ministère, étant, comme on le croyait, fils de Joseph, fils d'Héli, </a:t>
            </a:r>
            <a:r>
              <a:rPr lang="fr-FR" b="1" i="1" dirty="0" smtClean="0">
                <a:hlinkClick r:id="rId2" action="ppaction://hlinkfile"/>
              </a:rPr>
              <a:t>24 </a:t>
            </a:r>
            <a:r>
              <a:rPr lang="fr-FR" i="1" dirty="0" smtClean="0"/>
              <a:t>fils de </a:t>
            </a:r>
            <a:r>
              <a:rPr lang="fr-FR" i="1" dirty="0" err="1" smtClean="0"/>
              <a:t>Matthat</a:t>
            </a:r>
            <a:r>
              <a:rPr lang="fr-FR" i="1" dirty="0" smtClean="0"/>
              <a:t>, fils de Lévi, fils de </a:t>
            </a:r>
            <a:r>
              <a:rPr lang="fr-FR" i="1" dirty="0" err="1" smtClean="0"/>
              <a:t>Melchi</a:t>
            </a:r>
            <a:r>
              <a:rPr lang="fr-FR" i="1" dirty="0" smtClean="0"/>
              <a:t>, fils de </a:t>
            </a:r>
            <a:r>
              <a:rPr lang="fr-FR" i="1" dirty="0" err="1" smtClean="0"/>
              <a:t>Jannaï</a:t>
            </a:r>
            <a:r>
              <a:rPr lang="fr-FR" i="1" dirty="0" smtClean="0"/>
              <a:t>, fils de Joseph, </a:t>
            </a:r>
            <a:r>
              <a:rPr lang="fr-FR" b="1" i="1" dirty="0" smtClean="0">
                <a:hlinkClick r:id="rId3" action="ppaction://hlinkfile"/>
              </a:rPr>
              <a:t>25 </a:t>
            </a:r>
            <a:r>
              <a:rPr lang="fr-FR" i="1" dirty="0" smtClean="0"/>
              <a:t>fils de Mattathias, fils d'Amos, fils de Nahum, (</a:t>
            </a:r>
            <a:r>
              <a:rPr lang="fr-FR" i="1" dirty="0" smtClean="0">
                <a:hlinkClick r:id="rId4" action="ppaction://hlinkfile"/>
              </a:rPr>
              <a:t>…) </a:t>
            </a:r>
            <a:r>
              <a:rPr lang="fr-FR" b="1" i="1" dirty="0" smtClean="0">
                <a:hlinkClick r:id="rId4" action="ppaction://hlinkfile"/>
              </a:rPr>
              <a:t>38 </a:t>
            </a:r>
            <a:r>
              <a:rPr lang="fr-FR" i="1" dirty="0" smtClean="0"/>
              <a:t>fils d'</a:t>
            </a:r>
            <a:r>
              <a:rPr lang="fr-FR" i="1" dirty="0" err="1" smtClean="0"/>
              <a:t>Enos</a:t>
            </a:r>
            <a:r>
              <a:rPr lang="fr-FR" i="1" dirty="0" smtClean="0"/>
              <a:t>, </a:t>
            </a:r>
            <a:r>
              <a:rPr lang="fr-FR" i="1" dirty="0"/>
              <a:t>fils de Seth</a:t>
            </a:r>
            <a:r>
              <a:rPr lang="fr-FR" b="1" i="1" dirty="0"/>
              <a:t>, fils d'Adam, fils de Dieu</a:t>
            </a:r>
            <a:r>
              <a:rPr lang="fr-FR" i="1" dirty="0"/>
              <a:t>. »</a:t>
            </a:r>
            <a:endParaRPr lang="fr-FR" dirty="0"/>
          </a:p>
          <a:p>
            <a:endParaRPr lang="fr-FR" dirty="0"/>
          </a:p>
          <a:p>
            <a:endParaRPr lang="fr-FR" dirty="0"/>
          </a:p>
        </p:txBody>
      </p:sp>
      <p:sp>
        <p:nvSpPr>
          <p:cNvPr id="4" name="Espace réservé de la date 3"/>
          <p:cNvSpPr>
            <a:spLocks noGrp="1"/>
          </p:cNvSpPr>
          <p:nvPr>
            <p:ph type="dt" sz="half" idx="10"/>
          </p:nvPr>
        </p:nvSpPr>
        <p:spPr/>
        <p:txBody>
          <a:bodyPr/>
          <a:lstStyle/>
          <a:p>
            <a:fld id="{0F5535D5-7BFD-4B41-A794-E8FC96D1B1CE}" type="datetime1">
              <a:rPr lang="fr-FR" smtClean="0"/>
              <a:t>15/03/2015</a:t>
            </a:fld>
            <a:endParaRPr lang="en-US"/>
          </a:p>
        </p:txBody>
      </p:sp>
      <p:sp>
        <p:nvSpPr>
          <p:cNvPr id="5" name="Espace réservé du pied de page 4"/>
          <p:cNvSpPr>
            <a:spLocks noGrp="1"/>
          </p:cNvSpPr>
          <p:nvPr>
            <p:ph type="ftr" sz="quarter" idx="11"/>
          </p:nvPr>
        </p:nvSpPr>
        <p:spPr/>
        <p:txBody>
          <a:bodyPr/>
          <a:lstStyle/>
          <a:p>
            <a:r>
              <a:rPr lang="en-US" smtClean="0"/>
              <a:t>Une maison apostolique. Mars 2015</a:t>
            </a:r>
            <a:endParaRPr lang="en-US"/>
          </a:p>
        </p:txBody>
      </p:sp>
      <p:sp>
        <p:nvSpPr>
          <p:cNvPr id="6" name="Espace réservé du numéro de diapositive 5"/>
          <p:cNvSpPr>
            <a:spLocks noGrp="1"/>
          </p:cNvSpPr>
          <p:nvPr>
            <p:ph type="sldNum" sz="quarter" idx="12"/>
          </p:nvPr>
        </p:nvSpPr>
        <p:spPr/>
        <p:txBody>
          <a:bodyPr/>
          <a:lstStyle/>
          <a:p>
            <a:fld id="{DF28FB93-0A08-4E7D-8E63-9EFA29F1E093}" type="slidenum">
              <a:rPr lang="en-US" smtClean="0"/>
              <a:pPr/>
              <a:t>3</a:t>
            </a:fld>
            <a:endParaRPr lang="en-US"/>
          </a:p>
        </p:txBody>
      </p:sp>
    </p:spTree>
    <p:extLst>
      <p:ext uri="{BB962C8B-B14F-4D97-AF65-F5344CB8AC3E}">
        <p14:creationId xmlns:p14="http://schemas.microsoft.com/office/powerpoint/2010/main" val="313551433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smtClean="0"/>
              <a:t>DIEU A ENVOYE SON FILS</a:t>
            </a:r>
            <a:endParaRPr lang="fr-FR" dirty="0"/>
          </a:p>
        </p:txBody>
      </p:sp>
      <p:sp>
        <p:nvSpPr>
          <p:cNvPr id="3" name="Espace réservé du contenu 2"/>
          <p:cNvSpPr>
            <a:spLocks noGrp="1"/>
          </p:cNvSpPr>
          <p:nvPr>
            <p:ph idx="1"/>
          </p:nvPr>
        </p:nvSpPr>
        <p:spPr/>
        <p:txBody>
          <a:bodyPr>
            <a:normAutofit fontScale="92500" lnSpcReduction="10000"/>
          </a:bodyPr>
          <a:lstStyle/>
          <a:p>
            <a:r>
              <a:rPr lang="fr-FR" b="1" dirty="0"/>
              <a:t>Galates 4. 1-7</a:t>
            </a:r>
            <a:r>
              <a:rPr lang="fr-FR" i="1" dirty="0"/>
              <a:t> « Or je dis qu'aussi longtemps que l'héritier est en bas âge, il ne diffère en rien d'un esclave, quoiqu'il soit seigneur de tout ; </a:t>
            </a:r>
            <a:r>
              <a:rPr lang="fr-FR" b="1" i="1" dirty="0">
                <a:hlinkClick r:id="rId2" action="ppaction://hlinkfile"/>
              </a:rPr>
              <a:t>2 </a:t>
            </a:r>
            <a:r>
              <a:rPr lang="fr-FR" i="1" dirty="0"/>
              <a:t>mais il est sous des tuteurs et des curateurs jusqu'à l'époque fixée par le père. </a:t>
            </a:r>
            <a:r>
              <a:rPr lang="fr-FR" b="1" i="1" dirty="0">
                <a:hlinkClick r:id="rId3" action="ppaction://hlinkfile"/>
              </a:rPr>
              <a:t>3 </a:t>
            </a:r>
            <a:r>
              <a:rPr lang="fr-FR" i="1" dirty="0"/>
              <a:t>Ainsi aussi nous, lorsque nous étions en bas âge, nous étions asservis sous les éléments du monde ; </a:t>
            </a:r>
            <a:r>
              <a:rPr lang="fr-FR" b="1" i="1" dirty="0">
                <a:hlinkClick r:id="rId4" action="ppaction://hlinkfile"/>
              </a:rPr>
              <a:t>4 </a:t>
            </a:r>
            <a:r>
              <a:rPr lang="fr-FR" i="1" dirty="0"/>
              <a:t>mais, quand l'accomplissement</a:t>
            </a:r>
            <a:r>
              <a:rPr lang="fr-FR" b="1" i="1" dirty="0"/>
              <a:t>*</a:t>
            </a:r>
            <a:r>
              <a:rPr lang="fr-FR" i="1" dirty="0"/>
              <a:t> du temps est venu, </a:t>
            </a:r>
            <a:r>
              <a:rPr lang="fr-FR" b="1" i="1" dirty="0"/>
              <a:t>Dieu a envoyé (=EX APOSTELO) son Fils</a:t>
            </a:r>
            <a:r>
              <a:rPr lang="fr-FR" i="1" dirty="0"/>
              <a:t>, né</a:t>
            </a:r>
            <a:r>
              <a:rPr lang="fr-FR" b="1" i="1" dirty="0"/>
              <a:t>*</a:t>
            </a:r>
            <a:r>
              <a:rPr lang="fr-FR" i="1" dirty="0"/>
              <a:t> de femme, né</a:t>
            </a:r>
            <a:r>
              <a:rPr lang="fr-FR" b="1" i="1" dirty="0"/>
              <a:t>*</a:t>
            </a:r>
            <a:r>
              <a:rPr lang="fr-FR" i="1" dirty="0"/>
              <a:t> sous la loi, </a:t>
            </a:r>
            <a:r>
              <a:rPr lang="fr-FR" b="1" i="1" dirty="0">
                <a:hlinkClick r:id="rId5" action="ppaction://hlinkfile"/>
              </a:rPr>
              <a:t>5 </a:t>
            </a:r>
            <a:r>
              <a:rPr lang="fr-FR" i="1" dirty="0"/>
              <a:t>afin qu'il rachetât ceux qui étaient sous la loi, afin que nous </a:t>
            </a:r>
            <a:r>
              <a:rPr lang="fr-FR" b="1" i="1" dirty="0"/>
              <a:t>reçussions l'adoption</a:t>
            </a:r>
            <a:r>
              <a:rPr lang="fr-FR" i="1" dirty="0"/>
              <a:t>.</a:t>
            </a:r>
            <a:r>
              <a:rPr lang="fr-FR" b="1" i="1" dirty="0"/>
              <a:t>*</a:t>
            </a:r>
            <a:r>
              <a:rPr lang="fr-FR" i="1" dirty="0"/>
              <a:t> </a:t>
            </a:r>
            <a:r>
              <a:rPr lang="fr-FR" b="1" i="1" dirty="0">
                <a:hlinkClick r:id="rId6" action="ppaction://hlinkfile"/>
              </a:rPr>
              <a:t>6 </a:t>
            </a:r>
            <a:r>
              <a:rPr lang="fr-FR" i="1" dirty="0"/>
              <a:t>Et, parce que vous êtes fils, Dieu a envoyé l'Esprit de son Fils dans nos cœurs, criant : </a:t>
            </a:r>
            <a:r>
              <a:rPr lang="fr-FR" i="1" dirty="0" err="1"/>
              <a:t>Abba</a:t>
            </a:r>
            <a:r>
              <a:rPr lang="fr-FR" i="1" dirty="0"/>
              <a:t>,</a:t>
            </a:r>
            <a:r>
              <a:rPr lang="fr-FR" b="1" i="1" dirty="0"/>
              <a:t>*</a:t>
            </a:r>
            <a:r>
              <a:rPr lang="fr-FR" i="1" dirty="0"/>
              <a:t> Père : </a:t>
            </a:r>
            <a:r>
              <a:rPr lang="fr-FR" b="1" i="1" dirty="0">
                <a:hlinkClick r:id="rId7" action="ppaction://hlinkfile"/>
              </a:rPr>
              <a:t>7 </a:t>
            </a:r>
            <a:r>
              <a:rPr lang="fr-FR" i="1" dirty="0"/>
              <a:t>de sorte que tu n'es plus esclave, mais fils ; et, si fils, héritier aussi par Dieu ».</a:t>
            </a:r>
            <a:endParaRPr lang="fr-FR" dirty="0"/>
          </a:p>
          <a:p>
            <a:endParaRPr lang="fr-FR" dirty="0"/>
          </a:p>
        </p:txBody>
      </p:sp>
      <p:sp>
        <p:nvSpPr>
          <p:cNvPr id="4" name="Espace réservé de la date 3"/>
          <p:cNvSpPr>
            <a:spLocks noGrp="1"/>
          </p:cNvSpPr>
          <p:nvPr>
            <p:ph type="dt" sz="half" idx="10"/>
          </p:nvPr>
        </p:nvSpPr>
        <p:spPr/>
        <p:txBody>
          <a:bodyPr/>
          <a:lstStyle/>
          <a:p>
            <a:fld id="{0BB75D5A-D57D-E849-AFB8-B7330058346E}" type="datetime1">
              <a:rPr lang="fr-FR" smtClean="0"/>
              <a:t>15/03/2015</a:t>
            </a:fld>
            <a:endParaRPr lang="en-US"/>
          </a:p>
        </p:txBody>
      </p:sp>
      <p:sp>
        <p:nvSpPr>
          <p:cNvPr id="5" name="Espace réservé du pied de page 4"/>
          <p:cNvSpPr>
            <a:spLocks noGrp="1"/>
          </p:cNvSpPr>
          <p:nvPr>
            <p:ph type="ftr" sz="quarter" idx="11"/>
          </p:nvPr>
        </p:nvSpPr>
        <p:spPr/>
        <p:txBody>
          <a:bodyPr/>
          <a:lstStyle/>
          <a:p>
            <a:r>
              <a:rPr lang="en-US" smtClean="0"/>
              <a:t>Une maison apostolique. Mars 2015</a:t>
            </a:r>
            <a:endParaRPr lang="en-US"/>
          </a:p>
        </p:txBody>
      </p:sp>
      <p:sp>
        <p:nvSpPr>
          <p:cNvPr id="6" name="Espace réservé du numéro de diapositive 5"/>
          <p:cNvSpPr>
            <a:spLocks noGrp="1"/>
          </p:cNvSpPr>
          <p:nvPr>
            <p:ph type="sldNum" sz="quarter" idx="12"/>
          </p:nvPr>
        </p:nvSpPr>
        <p:spPr/>
        <p:txBody>
          <a:bodyPr/>
          <a:lstStyle/>
          <a:p>
            <a:fld id="{DF28FB93-0A08-4E7D-8E63-9EFA29F1E093}" type="slidenum">
              <a:rPr lang="en-US" smtClean="0"/>
              <a:pPr/>
              <a:t>4</a:t>
            </a:fld>
            <a:endParaRPr lang="en-US"/>
          </a:p>
        </p:txBody>
      </p:sp>
    </p:spTree>
    <p:extLst>
      <p:ext uri="{BB962C8B-B14F-4D97-AF65-F5344CB8AC3E}">
        <p14:creationId xmlns:p14="http://schemas.microsoft.com/office/powerpoint/2010/main" val="2962468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ENFANTS DE DIEU</a:t>
            </a:r>
            <a:endParaRPr lang="fr-FR" dirty="0"/>
          </a:p>
        </p:txBody>
      </p:sp>
      <p:sp>
        <p:nvSpPr>
          <p:cNvPr id="3" name="Espace réservé du contenu 2"/>
          <p:cNvSpPr>
            <a:spLocks noGrp="1"/>
          </p:cNvSpPr>
          <p:nvPr>
            <p:ph idx="1"/>
          </p:nvPr>
        </p:nvSpPr>
        <p:spPr/>
        <p:txBody>
          <a:bodyPr/>
          <a:lstStyle/>
          <a:p>
            <a:r>
              <a:rPr lang="fr-FR" b="1" u="sng" dirty="0"/>
              <a:t>Jean 1. 9-13</a:t>
            </a:r>
            <a:r>
              <a:rPr lang="fr-FR" dirty="0"/>
              <a:t> « </a:t>
            </a:r>
            <a:r>
              <a:rPr lang="fr-FR" i="1" dirty="0"/>
              <a:t>Cette lumière était la véritable lumière, qui, en venant dans le monde, éclaire tout homme. Elle était dans le monde, et le monde a été fait par elle, et le monde ne l 'a point connue. Elle est venue chez les siens, et les siens ne l' ont point reçue. Mais à tous ceux qui l 'ont reçue, à ceux qui croient en son nom, elle a donné </a:t>
            </a:r>
            <a:r>
              <a:rPr lang="fr-FR" b="1" i="1" dirty="0"/>
              <a:t>le pouvoir de devenir enfants de Dieu</a:t>
            </a:r>
            <a:r>
              <a:rPr lang="fr-FR" i="1" dirty="0"/>
              <a:t>, lesquels sont nés,  non du sang, ni de la volonté de la chair, ni de la volonté de l' homme, mais de Dieu </a:t>
            </a:r>
            <a:r>
              <a:rPr lang="fr-FR" dirty="0"/>
              <a:t>»</a:t>
            </a:r>
          </a:p>
          <a:p>
            <a:endParaRPr lang="fr-FR" dirty="0"/>
          </a:p>
        </p:txBody>
      </p:sp>
      <p:sp>
        <p:nvSpPr>
          <p:cNvPr id="4" name="Espace réservé de la date 3"/>
          <p:cNvSpPr>
            <a:spLocks noGrp="1"/>
          </p:cNvSpPr>
          <p:nvPr>
            <p:ph type="dt" sz="half" idx="10"/>
          </p:nvPr>
        </p:nvSpPr>
        <p:spPr/>
        <p:txBody>
          <a:bodyPr/>
          <a:lstStyle/>
          <a:p>
            <a:fld id="{DB7B4260-5B96-FD46-A172-070353A6B8D9}" type="datetime1">
              <a:rPr lang="fr-FR" smtClean="0"/>
              <a:t>15/03/2015</a:t>
            </a:fld>
            <a:endParaRPr lang="en-US"/>
          </a:p>
        </p:txBody>
      </p:sp>
      <p:sp>
        <p:nvSpPr>
          <p:cNvPr id="5" name="Espace réservé du pied de page 4"/>
          <p:cNvSpPr>
            <a:spLocks noGrp="1"/>
          </p:cNvSpPr>
          <p:nvPr>
            <p:ph type="ftr" sz="quarter" idx="11"/>
          </p:nvPr>
        </p:nvSpPr>
        <p:spPr/>
        <p:txBody>
          <a:bodyPr/>
          <a:lstStyle/>
          <a:p>
            <a:r>
              <a:rPr lang="en-US" smtClean="0"/>
              <a:t>Une maison apostolique. Mars 2015</a:t>
            </a:r>
            <a:endParaRPr lang="en-US"/>
          </a:p>
        </p:txBody>
      </p:sp>
      <p:sp>
        <p:nvSpPr>
          <p:cNvPr id="6" name="Espace réservé du numéro de diapositive 5"/>
          <p:cNvSpPr>
            <a:spLocks noGrp="1"/>
          </p:cNvSpPr>
          <p:nvPr>
            <p:ph type="sldNum" sz="quarter" idx="12"/>
          </p:nvPr>
        </p:nvSpPr>
        <p:spPr/>
        <p:txBody>
          <a:bodyPr/>
          <a:lstStyle/>
          <a:p>
            <a:fld id="{DF28FB93-0A08-4E7D-8E63-9EFA29F1E093}" type="slidenum">
              <a:rPr lang="en-US" smtClean="0"/>
              <a:pPr/>
              <a:t>5</a:t>
            </a:fld>
            <a:endParaRPr lang="en-US"/>
          </a:p>
        </p:txBody>
      </p:sp>
    </p:spTree>
    <p:extLst>
      <p:ext uri="{BB962C8B-B14F-4D97-AF65-F5344CB8AC3E}">
        <p14:creationId xmlns:p14="http://schemas.microsoft.com/office/powerpoint/2010/main" val="166546548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smtClean="0"/>
              <a:t>L’héritage est donné aux fils </a:t>
            </a:r>
            <a:br>
              <a:rPr lang="fr-FR" dirty="0" smtClean="0"/>
            </a:br>
            <a:r>
              <a:rPr lang="fr-FR" dirty="0" smtClean="0"/>
              <a:t>et filles. </a:t>
            </a:r>
            <a:endParaRPr lang="fr-FR" dirty="0"/>
          </a:p>
        </p:txBody>
      </p:sp>
      <p:sp>
        <p:nvSpPr>
          <p:cNvPr id="3" name="Espace réservé du contenu 2"/>
          <p:cNvSpPr>
            <a:spLocks noGrp="1"/>
          </p:cNvSpPr>
          <p:nvPr>
            <p:ph idx="1"/>
          </p:nvPr>
        </p:nvSpPr>
        <p:spPr/>
        <p:txBody>
          <a:bodyPr>
            <a:normAutofit fontScale="85000" lnSpcReduction="20000"/>
          </a:bodyPr>
          <a:lstStyle/>
          <a:p>
            <a:r>
              <a:rPr lang="fr-CH" b="1" dirty="0"/>
              <a:t>L’onction apostolique est d’abord une affaire d’identité, de famille. </a:t>
            </a:r>
            <a:endParaRPr lang="fr-CH" b="1" dirty="0" smtClean="0"/>
          </a:p>
          <a:p>
            <a:r>
              <a:rPr lang="fr-CH" b="1" dirty="0" smtClean="0"/>
              <a:t>L’héritage est donné aux fils et aux filles. (Galates 4) </a:t>
            </a:r>
          </a:p>
          <a:p>
            <a:r>
              <a:rPr lang="fr-FR" b="1" dirty="0"/>
              <a:t>Romains 8 : 14-17</a:t>
            </a:r>
            <a:r>
              <a:rPr lang="fr-FR" i="1" dirty="0"/>
              <a:t> « Car tous ceux qui sont conduits par l'Esprit de Dieu, ceux-là sont fils de Dieu. </a:t>
            </a:r>
            <a:r>
              <a:rPr lang="fr-FR" b="1" i="1" dirty="0">
                <a:hlinkClick r:id="rId2" action="ppaction://hlinkfile"/>
              </a:rPr>
              <a:t>15 </a:t>
            </a:r>
            <a:r>
              <a:rPr lang="fr-FR" i="1" dirty="0"/>
              <a:t>Car vous n'avez pas reçu un esprit de servitude pour être de nouveau dans la crainte, mais vous avez reçu l'Esprit</a:t>
            </a:r>
            <a:r>
              <a:rPr lang="fr-FR" b="1" i="1" dirty="0"/>
              <a:t>*</a:t>
            </a:r>
            <a:r>
              <a:rPr lang="fr-FR" i="1" dirty="0"/>
              <a:t> d'adoption, par lequel nous crions : </a:t>
            </a:r>
            <a:r>
              <a:rPr lang="fr-FR" i="1" dirty="0" err="1"/>
              <a:t>Abba</a:t>
            </a:r>
            <a:r>
              <a:rPr lang="fr-FR" i="1" dirty="0"/>
              <a:t>,</a:t>
            </a:r>
            <a:r>
              <a:rPr lang="fr-FR" b="1" i="1" dirty="0"/>
              <a:t>*</a:t>
            </a:r>
            <a:r>
              <a:rPr lang="fr-FR" i="1" dirty="0"/>
              <a:t> Père ! </a:t>
            </a:r>
            <a:r>
              <a:rPr lang="fr-FR" b="1" i="1" dirty="0">
                <a:hlinkClick r:id="rId3" action="ppaction://hlinkfile"/>
              </a:rPr>
              <a:t>16 </a:t>
            </a:r>
            <a:r>
              <a:rPr lang="fr-FR" b="1" i="1" dirty="0"/>
              <a:t>L'Esprit lui-même rend témoignage avec notre esprit, que nous sommes enfants de Dieu ; </a:t>
            </a:r>
            <a:r>
              <a:rPr lang="fr-FR" b="1" i="1" dirty="0">
                <a:hlinkClick r:id="rId4" action="ppaction://hlinkfile"/>
              </a:rPr>
              <a:t>17 </a:t>
            </a:r>
            <a:r>
              <a:rPr lang="fr-FR" b="1" i="1" dirty="0"/>
              <a:t>et si nous sommes enfants, nous sommes aussi héritiers ; héritiers de Dieu, cohéritiers de Christ</a:t>
            </a:r>
            <a:r>
              <a:rPr lang="fr-FR" i="1" dirty="0"/>
              <a:t> ; si du moins nous souffrons avec lui, afin que nous soyons aussi glorifiés avec lui »</a:t>
            </a:r>
            <a:r>
              <a:rPr lang="fr-FR" i="1" dirty="0" smtClean="0"/>
              <a:t>.</a:t>
            </a:r>
          </a:p>
          <a:p>
            <a:r>
              <a:rPr lang="fr-FR" b="1" i="1" dirty="0" smtClean="0"/>
              <a:t>Deutéronome 6. 4-12</a:t>
            </a:r>
            <a:endParaRPr lang="fr-FR" b="1" dirty="0"/>
          </a:p>
          <a:p>
            <a:endParaRPr lang="fr-FR" dirty="0"/>
          </a:p>
          <a:p>
            <a:endParaRPr lang="fr-FR" dirty="0"/>
          </a:p>
        </p:txBody>
      </p:sp>
      <p:sp>
        <p:nvSpPr>
          <p:cNvPr id="4" name="Espace réservé de la date 3"/>
          <p:cNvSpPr>
            <a:spLocks noGrp="1"/>
          </p:cNvSpPr>
          <p:nvPr>
            <p:ph type="dt" sz="half" idx="10"/>
          </p:nvPr>
        </p:nvSpPr>
        <p:spPr/>
        <p:txBody>
          <a:bodyPr/>
          <a:lstStyle/>
          <a:p>
            <a:fld id="{2A4092F1-D2A6-AA41-8D3A-049FCBF07985}" type="datetime1">
              <a:rPr lang="fr-FR" smtClean="0"/>
              <a:t>15/03/2015</a:t>
            </a:fld>
            <a:endParaRPr lang="en-US"/>
          </a:p>
        </p:txBody>
      </p:sp>
      <p:sp>
        <p:nvSpPr>
          <p:cNvPr id="5" name="Espace réservé du pied de page 4"/>
          <p:cNvSpPr>
            <a:spLocks noGrp="1"/>
          </p:cNvSpPr>
          <p:nvPr>
            <p:ph type="ftr" sz="quarter" idx="11"/>
          </p:nvPr>
        </p:nvSpPr>
        <p:spPr/>
        <p:txBody>
          <a:bodyPr/>
          <a:lstStyle/>
          <a:p>
            <a:r>
              <a:rPr lang="en-US" smtClean="0"/>
              <a:t>Une maison apostolique. Mars 2015</a:t>
            </a:r>
            <a:endParaRPr lang="en-US"/>
          </a:p>
        </p:txBody>
      </p:sp>
      <p:sp>
        <p:nvSpPr>
          <p:cNvPr id="6" name="Espace réservé du numéro de diapositive 5"/>
          <p:cNvSpPr>
            <a:spLocks noGrp="1"/>
          </p:cNvSpPr>
          <p:nvPr>
            <p:ph type="sldNum" sz="quarter" idx="12"/>
          </p:nvPr>
        </p:nvSpPr>
        <p:spPr/>
        <p:txBody>
          <a:bodyPr/>
          <a:lstStyle/>
          <a:p>
            <a:fld id="{DF28FB93-0A08-4E7D-8E63-9EFA29F1E093}" type="slidenum">
              <a:rPr lang="en-US" smtClean="0"/>
              <a:pPr/>
              <a:t>6</a:t>
            </a:fld>
            <a:endParaRPr lang="en-US"/>
          </a:p>
        </p:txBody>
      </p:sp>
    </p:spTree>
    <p:extLst>
      <p:ext uri="{BB962C8B-B14F-4D97-AF65-F5344CB8AC3E}">
        <p14:creationId xmlns:p14="http://schemas.microsoft.com/office/powerpoint/2010/main" val="307692114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L’Esprit d’Elie</a:t>
            </a:r>
            <a:endParaRPr lang="fr-FR" dirty="0"/>
          </a:p>
        </p:txBody>
      </p:sp>
      <p:sp>
        <p:nvSpPr>
          <p:cNvPr id="3" name="Espace réservé du contenu 2"/>
          <p:cNvSpPr>
            <a:spLocks noGrp="1"/>
          </p:cNvSpPr>
          <p:nvPr>
            <p:ph idx="1"/>
          </p:nvPr>
        </p:nvSpPr>
        <p:spPr/>
        <p:txBody>
          <a:bodyPr>
            <a:normAutofit fontScale="92500" lnSpcReduction="10000"/>
          </a:bodyPr>
          <a:lstStyle/>
          <a:p>
            <a:r>
              <a:rPr lang="fr-FR" b="1" dirty="0"/>
              <a:t>Marc 9. 12 </a:t>
            </a:r>
            <a:r>
              <a:rPr lang="fr-FR" b="1" i="1" dirty="0"/>
              <a:t>« il est vrai, Elie étant venu premièrement doit rétablir toutes choses »</a:t>
            </a:r>
            <a:endParaRPr lang="fr-FR" dirty="0"/>
          </a:p>
          <a:p>
            <a:r>
              <a:rPr lang="fr-FR" b="1" dirty="0"/>
              <a:t>Luc 1:17</a:t>
            </a:r>
            <a:r>
              <a:rPr lang="fr-FR" dirty="0"/>
              <a:t> </a:t>
            </a:r>
            <a:r>
              <a:rPr lang="fr-FR" i="1" dirty="0"/>
              <a:t>il marchera devant Dieu avec l'esprit et la puissance d'Elie, pour ramener les cœurs des pères vers les enfants et les rebelles à la sagesse des justes afin de préparer au Seigneur un peuple bien disposé</a:t>
            </a:r>
            <a:r>
              <a:rPr lang="fr-FR" i="1" dirty="0" smtClean="0"/>
              <a:t>.</a:t>
            </a:r>
            <a:endParaRPr lang="fr-FR" dirty="0"/>
          </a:p>
          <a:p>
            <a:r>
              <a:rPr lang="fr-FR" b="1" dirty="0"/>
              <a:t>Malachie 4:5 et 6</a:t>
            </a:r>
            <a:r>
              <a:rPr lang="fr-FR" dirty="0"/>
              <a:t> « </a:t>
            </a:r>
            <a:r>
              <a:rPr lang="fr-FR" i="1" dirty="0"/>
              <a:t>Voici, je vous envoie Élie, le prophète, avant que vienne le grand et terrible jour de l'Éternel. Et il fera retourner le cœur des pères vers les fils, et le cœur des fils vers leurs pères, de peur que je ne vienne et ne frappe le pays de malédiction ».</a:t>
            </a:r>
            <a:endParaRPr lang="fr-FR" dirty="0"/>
          </a:p>
          <a:p>
            <a:endParaRPr lang="fr-FR" dirty="0"/>
          </a:p>
        </p:txBody>
      </p:sp>
      <p:sp>
        <p:nvSpPr>
          <p:cNvPr id="4" name="Espace réservé de la date 3"/>
          <p:cNvSpPr>
            <a:spLocks noGrp="1"/>
          </p:cNvSpPr>
          <p:nvPr>
            <p:ph type="dt" sz="half" idx="10"/>
          </p:nvPr>
        </p:nvSpPr>
        <p:spPr/>
        <p:txBody>
          <a:bodyPr/>
          <a:lstStyle/>
          <a:p>
            <a:fld id="{7C8EDA61-B869-6549-A5F3-1F6312B5C98B}" type="datetime1">
              <a:rPr lang="fr-FR" smtClean="0"/>
              <a:t>15/03/2015</a:t>
            </a:fld>
            <a:endParaRPr lang="en-US"/>
          </a:p>
        </p:txBody>
      </p:sp>
      <p:sp>
        <p:nvSpPr>
          <p:cNvPr id="5" name="Espace réservé du pied de page 4"/>
          <p:cNvSpPr>
            <a:spLocks noGrp="1"/>
          </p:cNvSpPr>
          <p:nvPr>
            <p:ph type="ftr" sz="quarter" idx="11"/>
          </p:nvPr>
        </p:nvSpPr>
        <p:spPr/>
        <p:txBody>
          <a:bodyPr/>
          <a:lstStyle/>
          <a:p>
            <a:r>
              <a:rPr lang="en-US" smtClean="0"/>
              <a:t>Une maison apostolique. Mars 2015</a:t>
            </a:r>
            <a:endParaRPr lang="en-US"/>
          </a:p>
        </p:txBody>
      </p:sp>
      <p:sp>
        <p:nvSpPr>
          <p:cNvPr id="6" name="Espace réservé du numéro de diapositive 5"/>
          <p:cNvSpPr>
            <a:spLocks noGrp="1"/>
          </p:cNvSpPr>
          <p:nvPr>
            <p:ph type="sldNum" sz="quarter" idx="12"/>
          </p:nvPr>
        </p:nvSpPr>
        <p:spPr/>
        <p:txBody>
          <a:bodyPr/>
          <a:lstStyle/>
          <a:p>
            <a:fld id="{DF28FB93-0A08-4E7D-8E63-9EFA29F1E093}" type="slidenum">
              <a:rPr lang="en-US" smtClean="0"/>
              <a:pPr/>
              <a:t>7</a:t>
            </a:fld>
            <a:endParaRPr lang="en-US"/>
          </a:p>
        </p:txBody>
      </p:sp>
    </p:spTree>
    <p:extLst>
      <p:ext uri="{BB962C8B-B14F-4D97-AF65-F5344CB8AC3E}">
        <p14:creationId xmlns:p14="http://schemas.microsoft.com/office/powerpoint/2010/main" val="390258072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L’Esprit d’Elie</a:t>
            </a:r>
            <a:endParaRPr lang="fr-FR" dirty="0"/>
          </a:p>
        </p:txBody>
      </p:sp>
      <p:sp>
        <p:nvSpPr>
          <p:cNvPr id="3" name="Espace réservé du contenu 2"/>
          <p:cNvSpPr>
            <a:spLocks noGrp="1"/>
          </p:cNvSpPr>
          <p:nvPr>
            <p:ph idx="1"/>
          </p:nvPr>
        </p:nvSpPr>
        <p:spPr/>
        <p:txBody>
          <a:bodyPr/>
          <a:lstStyle/>
          <a:p>
            <a:r>
              <a:rPr lang="fr-FR" b="1" dirty="0"/>
              <a:t>L’esprit d’Elie c’est l’esprit d’un père à la recherche du cœur d’un fils dans lequel il pourra se donner lui-même</a:t>
            </a:r>
            <a:r>
              <a:rPr lang="fr-FR" b="1" dirty="0" smtClean="0"/>
              <a:t>.</a:t>
            </a:r>
          </a:p>
          <a:p>
            <a:r>
              <a:rPr lang="fr-FR" b="1" dirty="0"/>
              <a:t>L’Esprit d’Elie, c’est l’Esprit apostolique ! Pas de restauration sans pères, mères, fils filles… </a:t>
            </a:r>
            <a:endParaRPr lang="fr-FR" dirty="0"/>
          </a:p>
        </p:txBody>
      </p:sp>
      <p:sp>
        <p:nvSpPr>
          <p:cNvPr id="4" name="Espace réservé de la date 3"/>
          <p:cNvSpPr>
            <a:spLocks noGrp="1"/>
          </p:cNvSpPr>
          <p:nvPr>
            <p:ph type="dt" sz="half" idx="10"/>
          </p:nvPr>
        </p:nvSpPr>
        <p:spPr/>
        <p:txBody>
          <a:bodyPr/>
          <a:lstStyle/>
          <a:p>
            <a:fld id="{7CAE99F4-6593-7B48-B97E-A6ACEABC628D}" type="datetime1">
              <a:rPr lang="fr-FR" smtClean="0"/>
              <a:t>15/03/2015</a:t>
            </a:fld>
            <a:endParaRPr lang="en-US"/>
          </a:p>
        </p:txBody>
      </p:sp>
      <p:sp>
        <p:nvSpPr>
          <p:cNvPr id="5" name="Espace réservé du pied de page 4"/>
          <p:cNvSpPr>
            <a:spLocks noGrp="1"/>
          </p:cNvSpPr>
          <p:nvPr>
            <p:ph type="ftr" sz="quarter" idx="11"/>
          </p:nvPr>
        </p:nvSpPr>
        <p:spPr/>
        <p:txBody>
          <a:bodyPr/>
          <a:lstStyle/>
          <a:p>
            <a:r>
              <a:rPr lang="en-US" smtClean="0"/>
              <a:t>Une maison apostolique. Mars 2015</a:t>
            </a:r>
            <a:endParaRPr lang="en-US"/>
          </a:p>
        </p:txBody>
      </p:sp>
      <p:sp>
        <p:nvSpPr>
          <p:cNvPr id="6" name="Espace réservé du numéro de diapositive 5"/>
          <p:cNvSpPr>
            <a:spLocks noGrp="1"/>
          </p:cNvSpPr>
          <p:nvPr>
            <p:ph type="sldNum" sz="quarter" idx="12"/>
          </p:nvPr>
        </p:nvSpPr>
        <p:spPr/>
        <p:txBody>
          <a:bodyPr/>
          <a:lstStyle/>
          <a:p>
            <a:fld id="{DF28FB93-0A08-4E7D-8E63-9EFA29F1E093}" type="slidenum">
              <a:rPr lang="en-US" smtClean="0"/>
              <a:pPr/>
              <a:t>8</a:t>
            </a:fld>
            <a:endParaRPr lang="en-US"/>
          </a:p>
        </p:txBody>
      </p:sp>
    </p:spTree>
    <p:extLst>
      <p:ext uri="{BB962C8B-B14F-4D97-AF65-F5344CB8AC3E}">
        <p14:creationId xmlns:p14="http://schemas.microsoft.com/office/powerpoint/2010/main" val="371693617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smtClean="0"/>
              <a:t>Le gouvernement des cieux</a:t>
            </a:r>
            <a:br>
              <a:rPr lang="fr-FR" dirty="0" smtClean="0"/>
            </a:br>
            <a:r>
              <a:rPr lang="fr-FR" dirty="0" smtClean="0"/>
              <a:t>= la famille</a:t>
            </a:r>
            <a:endParaRPr lang="fr-FR" dirty="0"/>
          </a:p>
        </p:txBody>
      </p:sp>
      <p:sp>
        <p:nvSpPr>
          <p:cNvPr id="3" name="Espace réservé du contenu 2"/>
          <p:cNvSpPr>
            <a:spLocks noGrp="1"/>
          </p:cNvSpPr>
          <p:nvPr>
            <p:ph idx="1"/>
          </p:nvPr>
        </p:nvSpPr>
        <p:spPr/>
        <p:txBody>
          <a:bodyPr/>
          <a:lstStyle/>
          <a:p>
            <a:r>
              <a:rPr lang="fr-FR" dirty="0"/>
              <a:t>« </a:t>
            </a:r>
            <a:r>
              <a:rPr lang="fr-FR" b="1" i="1" dirty="0"/>
              <a:t>Le gouvernement des cieux est la famille</a:t>
            </a:r>
            <a:r>
              <a:rPr lang="fr-FR" i="1" dirty="0"/>
              <a:t>. Le gouvernement des cieux est Dieu le Père, Dieu le Fils et Dieu le Saint-Esprit : trois en un. Leur loyauté, les uns envers les autres est si parfaite, l’honneur qu’ils manifestent les uns envers les autres est si parfait, leur compréhension de la vocation de chacun est si parfaite, l’identité de chacun est si parfaite, que vous pouvez voir les trois tout en pensant que vous n’en voyez qu’un. Ils sont un en trois et trois en un. Ils sont la représentation parfaite de ce que signifie la relation</a:t>
            </a:r>
            <a:r>
              <a:rPr lang="fr-FR" dirty="0"/>
              <a:t>. » </a:t>
            </a:r>
            <a:r>
              <a:rPr lang="fr-FR" u="sng" dirty="0"/>
              <a:t>Paul MANWARING (Bethel) </a:t>
            </a:r>
            <a:endParaRPr lang="fr-FR" dirty="0"/>
          </a:p>
          <a:p>
            <a:endParaRPr lang="fr-FR" dirty="0"/>
          </a:p>
        </p:txBody>
      </p:sp>
      <p:sp>
        <p:nvSpPr>
          <p:cNvPr id="4" name="Espace réservé de la date 3"/>
          <p:cNvSpPr>
            <a:spLocks noGrp="1"/>
          </p:cNvSpPr>
          <p:nvPr>
            <p:ph type="dt" sz="half" idx="10"/>
          </p:nvPr>
        </p:nvSpPr>
        <p:spPr/>
        <p:txBody>
          <a:bodyPr/>
          <a:lstStyle/>
          <a:p>
            <a:fld id="{A0EC2889-EDD0-DD4F-8410-6AE555F07900}" type="datetime1">
              <a:rPr lang="fr-FR" smtClean="0"/>
              <a:t>15/03/2015</a:t>
            </a:fld>
            <a:endParaRPr lang="en-US"/>
          </a:p>
        </p:txBody>
      </p:sp>
      <p:sp>
        <p:nvSpPr>
          <p:cNvPr id="5" name="Espace réservé du pied de page 4"/>
          <p:cNvSpPr>
            <a:spLocks noGrp="1"/>
          </p:cNvSpPr>
          <p:nvPr>
            <p:ph type="ftr" sz="quarter" idx="11"/>
          </p:nvPr>
        </p:nvSpPr>
        <p:spPr/>
        <p:txBody>
          <a:bodyPr/>
          <a:lstStyle/>
          <a:p>
            <a:r>
              <a:rPr lang="en-US" smtClean="0"/>
              <a:t>Une maison apostolique. Mars 2015</a:t>
            </a:r>
            <a:endParaRPr lang="en-US"/>
          </a:p>
        </p:txBody>
      </p:sp>
      <p:sp>
        <p:nvSpPr>
          <p:cNvPr id="6" name="Espace réservé du numéro de diapositive 5"/>
          <p:cNvSpPr>
            <a:spLocks noGrp="1"/>
          </p:cNvSpPr>
          <p:nvPr>
            <p:ph type="sldNum" sz="quarter" idx="12"/>
          </p:nvPr>
        </p:nvSpPr>
        <p:spPr/>
        <p:txBody>
          <a:bodyPr/>
          <a:lstStyle/>
          <a:p>
            <a:fld id="{DF28FB93-0A08-4E7D-8E63-9EFA29F1E093}" type="slidenum">
              <a:rPr lang="en-US" smtClean="0"/>
              <a:pPr/>
              <a:t>9</a:t>
            </a:fld>
            <a:endParaRPr lang="en-US"/>
          </a:p>
        </p:txBody>
      </p:sp>
    </p:spTree>
    <p:extLst>
      <p:ext uri="{BB962C8B-B14F-4D97-AF65-F5344CB8AC3E}">
        <p14:creationId xmlns:p14="http://schemas.microsoft.com/office/powerpoint/2010/main" val="3595593510"/>
      </p:ext>
    </p:extLst>
  </p:cSld>
  <p:clrMapOvr>
    <a:masterClrMapping/>
  </p:clrMapOvr>
</p:sld>
</file>

<file path=ppt/theme/_rels/them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Capital">
  <a:themeElements>
    <a:clrScheme name="Capital">
      <a:dk1>
        <a:srgbClr val="000000"/>
      </a:dk1>
      <a:lt1>
        <a:srgbClr val="FFFFFF"/>
      </a:lt1>
      <a:dk2>
        <a:srgbClr val="6F6D5D"/>
      </a:dk2>
      <a:lt2>
        <a:srgbClr val="7C8F97"/>
      </a:lt2>
      <a:accent1>
        <a:srgbClr val="4B5A60"/>
      </a:accent1>
      <a:accent2>
        <a:srgbClr val="9C5238"/>
      </a:accent2>
      <a:accent3>
        <a:srgbClr val="504539"/>
      </a:accent3>
      <a:accent4>
        <a:srgbClr val="C1AD79"/>
      </a:accent4>
      <a:accent5>
        <a:srgbClr val="667559"/>
      </a:accent5>
      <a:accent6>
        <a:srgbClr val="BAD6AD"/>
      </a:accent6>
      <a:hlink>
        <a:srgbClr val="524A82"/>
      </a:hlink>
      <a:folHlink>
        <a:srgbClr val="8F9954"/>
      </a:folHlink>
    </a:clrScheme>
    <a:fontScheme name="Capital">
      <a:majorFont>
        <a:latin typeface="Calisto MT"/>
        <a:ea typeface=""/>
        <a:cs typeface=""/>
        <a:font script="Jpan" typeface="ＭＳ 明朝"/>
        <a:font script="Hans" typeface="宋体"/>
        <a:font script="Hant" typeface="新細明體"/>
      </a:majorFont>
      <a:minorFont>
        <a:latin typeface="Calisto MT"/>
        <a:ea typeface=""/>
        <a:cs typeface=""/>
        <a:font script="Jpan" typeface="ＭＳ 明朝"/>
        <a:font script="Hans" typeface="宋体"/>
        <a:font script="Hant" typeface="新細明體"/>
      </a:minorFont>
    </a:fontScheme>
    <a:fmtScheme name="Capital">
      <a:fillStyleLst>
        <a:solidFill>
          <a:schemeClr val="phClr"/>
        </a:solidFill>
        <a:blipFill rotWithShape="1">
          <a:blip xmlns:r="http://schemas.openxmlformats.org/officeDocument/2006/relationships" r:embed="rId1">
            <a:duotone>
              <a:schemeClr val="phClr">
                <a:satMod val="150000"/>
                <a:lumMod val="50000"/>
              </a:schemeClr>
              <a:schemeClr val="phClr">
                <a:satMod val="300000"/>
                <a:lumMod val="125000"/>
              </a:schemeClr>
            </a:duotone>
          </a:blip>
          <a:tile tx="0" ty="0" sx="100000" sy="100000" flip="none" algn="tl"/>
        </a:blipFill>
        <a:blipFill rotWithShape="1">
          <a:blip xmlns:r="http://schemas.openxmlformats.org/officeDocument/2006/relationships" r:embed="rId2">
            <a:duotone>
              <a:schemeClr val="phClr">
                <a:satMod val="135000"/>
                <a:lumMod val="80000"/>
              </a:schemeClr>
              <a:schemeClr val="phClr">
                <a:satMod val="250000"/>
                <a:lumMod val="150000"/>
              </a:schemeClr>
            </a:duotone>
          </a:blip>
          <a:stretch/>
        </a:blipFill>
      </a:fillStyleLst>
      <a:lnStyleLst>
        <a:ln w="12700" cap="flat" cmpd="sng" algn="ctr">
          <a:solidFill>
            <a:schemeClr val="phClr">
              <a:shade val="95000"/>
              <a:satMod val="105000"/>
            </a:schemeClr>
          </a:solidFill>
          <a:prstDash val="solid"/>
        </a:ln>
        <a:ln w="31750" cap="flat" cmpd="sng" algn="ctr">
          <a:solidFill>
            <a:schemeClr val="phClr">
              <a:shade val="90000"/>
            </a:schemeClr>
          </a:solidFill>
          <a:prstDash val="solid"/>
        </a:ln>
        <a:ln w="44450" cap="flat" cmpd="sng" algn="ctr">
          <a:solidFill>
            <a:schemeClr val="phClr">
              <a:shade val="85000"/>
            </a:schemeClr>
          </a:solidFill>
          <a:prstDash val="solid"/>
        </a:ln>
      </a:lnStyleLst>
      <a:effectStyleLst>
        <a:effectStyle>
          <a:effectLst/>
        </a:effectStyle>
        <a:effectStyle>
          <a:effectLst>
            <a:outerShdw blurRad="63500" sx="101000" sy="101000" algn="ctr" rotWithShape="0">
              <a:srgbClr val="000000">
                <a:alpha val="40000"/>
              </a:srgbClr>
            </a:outerShdw>
          </a:effectLst>
          <a:scene3d>
            <a:camera prst="perspectiveFront" fov="3000000"/>
            <a:lightRig rig="threePt" dir="tl"/>
          </a:scene3d>
          <a:sp3d>
            <a:bevelT w="0" h="0"/>
          </a:sp3d>
        </a:effectStyle>
        <a:effectStyle>
          <a:effectLst>
            <a:innerShdw blurRad="190500">
              <a:srgbClr val="000000">
                <a:alpha val="50000"/>
              </a:srgbClr>
            </a:innerShdw>
          </a:effectLst>
          <a:scene3d>
            <a:camera prst="perspectiveFront" fov="4800000"/>
            <a:lightRig rig="twoPt" dir="t">
              <a:rot lat="0" lon="0" rev="4800000"/>
            </a:lightRig>
          </a:scene3d>
          <a:sp3d>
            <a:bevelT w="0" h="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blipFill rotWithShape="1">
          <a:blip xmlns:r="http://schemas.openxmlformats.org/officeDocument/2006/relationships" r:embed="rId3">
            <a:duotone>
              <a:schemeClr val="phClr">
                <a:satMod val="150000"/>
                <a:lumMod val="50000"/>
              </a:schemeClr>
              <a:schemeClr val="phClr">
                <a:satMod val="400000"/>
                <a:lumMod val="160000"/>
              </a:schemeClr>
            </a:duotone>
          </a:blip>
          <a:stretch/>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Thème Office">
  <a:themeElements>
    <a:clrScheme name="Bureau">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Bureau">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Thème Office">
  <a:themeElements>
    <a:clrScheme name="Bureau">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Bureau">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Capital.thmx</Template>
  <TotalTime>0</TotalTime>
  <Words>636</Words>
  <Application>Microsoft Office PowerPoint</Application>
  <PresentationFormat>Bildschirmpräsentation (4:3)</PresentationFormat>
  <Paragraphs>126</Paragraphs>
  <Slides>21</Slides>
  <Notes>0</Notes>
  <HiddenSlides>0</HiddenSlides>
  <MMClips>0</MMClips>
  <ScaleCrop>false</ScaleCrop>
  <HeadingPairs>
    <vt:vector size="4" baseType="variant">
      <vt:variant>
        <vt:lpstr>Design</vt:lpstr>
      </vt:variant>
      <vt:variant>
        <vt:i4>1</vt:i4>
      </vt:variant>
      <vt:variant>
        <vt:lpstr>Folientitel</vt:lpstr>
      </vt:variant>
      <vt:variant>
        <vt:i4>21</vt:i4>
      </vt:variant>
    </vt:vector>
  </HeadingPairs>
  <TitlesOfParts>
    <vt:vector size="22" baseType="lpstr">
      <vt:lpstr>Capital</vt:lpstr>
      <vt:lpstr>Une maison apostolique? </vt:lpstr>
      <vt:lpstr>Dieu bâtit avec des fils et des filles</vt:lpstr>
      <vt:lpstr>Des fils, des filles… </vt:lpstr>
      <vt:lpstr>DIEU A ENVOYE SON FILS</vt:lpstr>
      <vt:lpstr>ENFANTS DE DIEU</vt:lpstr>
      <vt:lpstr>L’héritage est donné aux fils  et filles. </vt:lpstr>
      <vt:lpstr>L’Esprit d’Elie</vt:lpstr>
      <vt:lpstr>L’Esprit d’Elie</vt:lpstr>
      <vt:lpstr>Le gouvernement des cieux = la famille</vt:lpstr>
      <vt:lpstr>Réseau Nouvelles Connexions</vt:lpstr>
      <vt:lpstr>Le gouvernement des cieux est relationnel</vt:lpstr>
      <vt:lpstr>But du gouvernement</vt:lpstr>
      <vt:lpstr>Révéler la famille</vt:lpstr>
      <vt:lpstr>Une gloire relationnelle</vt:lpstr>
      <vt:lpstr>Des relations restaurées</vt:lpstr>
      <vt:lpstr>Un fils nous est donné</vt:lpstr>
      <vt:lpstr>Représentants de Dieu sur la terre</vt:lpstr>
      <vt:lpstr>Une justice… relationnelle. </vt:lpstr>
      <vt:lpstr>Un cœur apostolique</vt:lpstr>
      <vt:lpstr>La culture des cieux: la culture du Royaume</vt:lpstr>
      <vt:lpstr>PowerPoint-Präsentation</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Une maison apostolique? </dc:title>
  <dc:creator>luc BUSSIERE</dc:creator>
  <cp:lastModifiedBy>Josué</cp:lastModifiedBy>
  <cp:revision>4</cp:revision>
  <dcterms:created xsi:type="dcterms:W3CDTF">2015-03-15T07:57:25Z</dcterms:created>
  <dcterms:modified xsi:type="dcterms:W3CDTF">2015-03-15T10:27:40Z</dcterms:modified>
</cp:coreProperties>
</file>