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60" r:id="rId1"/>
  </p:sldMasterIdLst>
  <p:notesMasterIdLst>
    <p:notesMasterId r:id="rId72"/>
  </p:notesMasterIdLst>
  <p:handoutMasterIdLst>
    <p:handoutMasterId r:id="rId73"/>
  </p:handoutMasterIdLst>
  <p:sldIdLst>
    <p:sldId id="256" r:id="rId2"/>
    <p:sldId id="257" r:id="rId3"/>
    <p:sldId id="321" r:id="rId4"/>
    <p:sldId id="315" r:id="rId5"/>
    <p:sldId id="258" r:id="rId6"/>
    <p:sldId id="260" r:id="rId7"/>
    <p:sldId id="259" r:id="rId8"/>
    <p:sldId id="325" r:id="rId9"/>
    <p:sldId id="261" r:id="rId10"/>
    <p:sldId id="262" r:id="rId11"/>
    <p:sldId id="263" r:id="rId12"/>
    <p:sldId id="264" r:id="rId13"/>
    <p:sldId id="265" r:id="rId14"/>
    <p:sldId id="266" r:id="rId15"/>
    <p:sldId id="278" r:id="rId16"/>
    <p:sldId id="268" r:id="rId17"/>
    <p:sldId id="269" r:id="rId18"/>
    <p:sldId id="270" r:id="rId19"/>
    <p:sldId id="271" r:id="rId20"/>
    <p:sldId id="272" r:id="rId21"/>
    <p:sldId id="307" r:id="rId22"/>
    <p:sldId id="302" r:id="rId23"/>
    <p:sldId id="303" r:id="rId24"/>
    <p:sldId id="304" r:id="rId25"/>
    <p:sldId id="305" r:id="rId26"/>
    <p:sldId id="306" r:id="rId27"/>
    <p:sldId id="277" r:id="rId28"/>
    <p:sldId id="267" r:id="rId29"/>
    <p:sldId id="273" r:id="rId30"/>
    <p:sldId id="274" r:id="rId31"/>
    <p:sldId id="318" r:id="rId32"/>
    <p:sldId id="275" r:id="rId33"/>
    <p:sldId id="313" r:id="rId34"/>
    <p:sldId id="314" r:id="rId35"/>
    <p:sldId id="276" r:id="rId36"/>
    <p:sldId id="322" r:id="rId37"/>
    <p:sldId id="323" r:id="rId38"/>
    <p:sldId id="324" r:id="rId39"/>
    <p:sldId id="279" r:id="rId40"/>
    <p:sldId id="280" r:id="rId41"/>
    <p:sldId id="281" r:id="rId42"/>
    <p:sldId id="282" r:id="rId43"/>
    <p:sldId id="316" r:id="rId44"/>
    <p:sldId id="317" r:id="rId45"/>
    <p:sldId id="283" r:id="rId46"/>
    <p:sldId id="284" r:id="rId47"/>
    <p:sldId id="285" r:id="rId48"/>
    <p:sldId id="286" r:id="rId49"/>
    <p:sldId id="287" r:id="rId50"/>
    <p:sldId id="289" r:id="rId51"/>
    <p:sldId id="290" r:id="rId52"/>
    <p:sldId id="291" r:id="rId53"/>
    <p:sldId id="292" r:id="rId54"/>
    <p:sldId id="288" r:id="rId55"/>
    <p:sldId id="293" r:id="rId56"/>
    <p:sldId id="295" r:id="rId57"/>
    <p:sldId id="294" r:id="rId58"/>
    <p:sldId id="308" r:id="rId59"/>
    <p:sldId id="296" r:id="rId60"/>
    <p:sldId id="297" r:id="rId61"/>
    <p:sldId id="298" r:id="rId62"/>
    <p:sldId id="299" r:id="rId63"/>
    <p:sldId id="310" r:id="rId64"/>
    <p:sldId id="300" r:id="rId65"/>
    <p:sldId id="301" r:id="rId66"/>
    <p:sldId id="309" r:id="rId67"/>
    <p:sldId id="311" r:id="rId68"/>
    <p:sldId id="320" r:id="rId69"/>
    <p:sldId id="312" r:id="rId70"/>
    <p:sldId id="319" r:id="rId7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76" d="100"/>
          <a:sy n="76" d="100"/>
        </p:scale>
        <p:origin x="-1056" y="-2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notesMaster" Target="notesMasters/notesMaster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73" Type="http://schemas.openxmlformats.org/officeDocument/2006/relationships/handoutMaster" Target="handoutMasters/handoutMaster1.xml"/><Relationship Id="rId74" Type="http://schemas.openxmlformats.org/officeDocument/2006/relationships/printerSettings" Target="printerSettings/printerSettings1.bin"/><Relationship Id="rId75" Type="http://schemas.openxmlformats.org/officeDocument/2006/relationships/presProps" Target="presProps.xml"/><Relationship Id="rId76" Type="http://schemas.openxmlformats.org/officeDocument/2006/relationships/viewProps" Target="viewProps.xml"/><Relationship Id="rId77" Type="http://schemas.openxmlformats.org/officeDocument/2006/relationships/theme" Target="theme/theme1.xml"/><Relationship Id="rId78" Type="http://schemas.openxmlformats.org/officeDocument/2006/relationships/tableStyles" Target="tableStyles.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2A5769C-4503-214C-AA3C-AF0FBA44F9A2}" type="datetimeFigureOut">
              <a:rPr lang="fr-FR" smtClean="0"/>
              <a:t>09/11/14</a:t>
            </a:fld>
            <a:endParaRPr 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F720058-FD83-6847-B7CD-1F9E1D791EAE}" type="slidenum">
              <a:rPr lang="fr-FR" smtClean="0"/>
              <a:t>‹#›</a:t>
            </a:fld>
            <a:endParaRPr lang="fr-FR"/>
          </a:p>
        </p:txBody>
      </p:sp>
    </p:spTree>
    <p:extLst>
      <p:ext uri="{BB962C8B-B14F-4D97-AF65-F5344CB8AC3E}">
        <p14:creationId xmlns:p14="http://schemas.microsoft.com/office/powerpoint/2010/main" val="421024572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E286FDF-0B01-5C4A-883D-56E842E170C1}" type="datetimeFigureOut">
              <a:rPr lang="fr-FR" smtClean="0"/>
              <a:t>09/11/14</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3677501-90ED-724C-BDAB-63A682D604C3}" type="slidenum">
              <a:rPr lang="fr-FR" smtClean="0"/>
              <a:t>‹#›</a:t>
            </a:fld>
            <a:endParaRPr lang="fr-FR"/>
          </a:p>
        </p:txBody>
      </p:sp>
    </p:spTree>
    <p:extLst>
      <p:ext uri="{BB962C8B-B14F-4D97-AF65-F5344CB8AC3E}">
        <p14:creationId xmlns:p14="http://schemas.microsoft.com/office/powerpoint/2010/main" val="53676219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E0849C3A-5DFC-4890-AD97-D9EC02EBA197}" type="slidenum">
              <a:rPr lang="fr-FR" smtClean="0"/>
              <a:t>42</a:t>
            </a:fld>
            <a:endParaRPr lang="fr-F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Arial" charset="0"/>
              </a:defRPr>
            </a:lvl1pPr>
            <a:lvl2pPr marL="742950" indent="-285750" eaLnBrk="0" hangingPunct="0">
              <a:defRPr sz="2400">
                <a:solidFill>
                  <a:schemeClr val="tx1"/>
                </a:solidFill>
                <a:latin typeface="Times New Roman" charset="0"/>
                <a:ea typeface="Arial" charset="0"/>
                <a:cs typeface="Arial" charset="0"/>
              </a:defRPr>
            </a:lvl2pPr>
            <a:lvl3pPr marL="1143000" indent="-228600" eaLnBrk="0" hangingPunct="0">
              <a:defRPr sz="2400">
                <a:solidFill>
                  <a:schemeClr val="tx1"/>
                </a:solidFill>
                <a:latin typeface="Times New Roman" charset="0"/>
                <a:ea typeface="Arial" charset="0"/>
                <a:cs typeface="Arial" charset="0"/>
              </a:defRPr>
            </a:lvl3pPr>
            <a:lvl4pPr marL="1600200" indent="-228600" eaLnBrk="0" hangingPunct="0">
              <a:defRPr sz="2400">
                <a:solidFill>
                  <a:schemeClr val="tx1"/>
                </a:solidFill>
                <a:latin typeface="Times New Roman" charset="0"/>
                <a:ea typeface="Arial" charset="0"/>
                <a:cs typeface="Arial" charset="0"/>
              </a:defRPr>
            </a:lvl4pPr>
            <a:lvl5pPr marL="2057400" indent="-228600" eaLnBrk="0" hangingPunct="0">
              <a:defRPr sz="2400">
                <a:solidFill>
                  <a:schemeClr val="tx1"/>
                </a:solidFill>
                <a:latin typeface="Times New Roman" charset="0"/>
                <a:ea typeface="Arial" charset="0"/>
                <a:cs typeface="Arial" charset="0"/>
              </a:defRPr>
            </a:lvl5pPr>
            <a:lvl6pPr marL="2514600" indent="-228600" eaLnBrk="0" fontAlgn="base" hangingPunct="0">
              <a:spcBef>
                <a:spcPct val="0"/>
              </a:spcBef>
              <a:spcAft>
                <a:spcPct val="0"/>
              </a:spcAft>
              <a:defRPr sz="2400">
                <a:solidFill>
                  <a:schemeClr val="tx1"/>
                </a:solidFill>
                <a:latin typeface="Times New Roman" charset="0"/>
                <a:ea typeface="Arial" charset="0"/>
                <a:cs typeface="Arial" charset="0"/>
              </a:defRPr>
            </a:lvl6pPr>
            <a:lvl7pPr marL="2971800" indent="-228600" eaLnBrk="0" fontAlgn="base" hangingPunct="0">
              <a:spcBef>
                <a:spcPct val="0"/>
              </a:spcBef>
              <a:spcAft>
                <a:spcPct val="0"/>
              </a:spcAft>
              <a:defRPr sz="2400">
                <a:solidFill>
                  <a:schemeClr val="tx1"/>
                </a:solidFill>
                <a:latin typeface="Times New Roman" charset="0"/>
                <a:ea typeface="Arial" charset="0"/>
                <a:cs typeface="Arial" charset="0"/>
              </a:defRPr>
            </a:lvl7pPr>
            <a:lvl8pPr marL="3429000" indent="-228600" eaLnBrk="0" fontAlgn="base" hangingPunct="0">
              <a:spcBef>
                <a:spcPct val="0"/>
              </a:spcBef>
              <a:spcAft>
                <a:spcPct val="0"/>
              </a:spcAft>
              <a:defRPr sz="2400">
                <a:solidFill>
                  <a:schemeClr val="tx1"/>
                </a:solidFill>
                <a:latin typeface="Times New Roman" charset="0"/>
                <a:ea typeface="Arial" charset="0"/>
                <a:cs typeface="Arial" charset="0"/>
              </a:defRPr>
            </a:lvl8pPr>
            <a:lvl9pPr marL="3886200" indent="-228600" eaLnBrk="0" fontAlgn="base" hangingPunct="0">
              <a:spcBef>
                <a:spcPct val="0"/>
              </a:spcBef>
              <a:spcAft>
                <a:spcPct val="0"/>
              </a:spcAft>
              <a:defRPr sz="2400">
                <a:solidFill>
                  <a:schemeClr val="tx1"/>
                </a:solidFill>
                <a:latin typeface="Times New Roman" charset="0"/>
                <a:ea typeface="Arial" charset="0"/>
                <a:cs typeface="Arial" charset="0"/>
              </a:defRPr>
            </a:lvl9pPr>
          </a:lstStyle>
          <a:p>
            <a:pPr eaLnBrk="1" hangingPunct="1"/>
            <a:fld id="{B8323398-6309-7048-922C-6A4BFD0FEA70}" type="slidenum">
              <a:rPr lang="fr-FR" sz="1200">
                <a:latin typeface="Arial" charset="0"/>
              </a:rPr>
              <a:pPr eaLnBrk="1" hangingPunct="1"/>
              <a:t>58</a:t>
            </a:fld>
            <a:endParaRPr lang="fr-FR" sz="1200">
              <a:latin typeface="Arial" charset="0"/>
            </a:endParaRPr>
          </a:p>
        </p:txBody>
      </p:sp>
      <p:sp>
        <p:nvSpPr>
          <p:cNvPr id="114691" name="Rectangle 2"/>
          <p:cNvSpPr>
            <a:spLocks noGrp="1" noRot="1" noChangeAspect="1" noChangeArrowheads="1" noTextEdit="1"/>
          </p:cNvSpPr>
          <p:nvPr>
            <p:ph type="sldImg"/>
          </p:nvPr>
        </p:nvSpPr>
        <p:spPr>
          <a:xfrm>
            <a:off x="1143000" y="685800"/>
            <a:ext cx="4572000" cy="3429000"/>
          </a:xfrm>
          <a:ln/>
        </p:spPr>
      </p:sp>
      <p:sp>
        <p:nvSpPr>
          <p:cNvPr id="1146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fr-F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Arial" charset="0"/>
              </a:defRPr>
            </a:lvl1pPr>
            <a:lvl2pPr marL="742950" indent="-285750" eaLnBrk="0" hangingPunct="0">
              <a:defRPr sz="2400">
                <a:solidFill>
                  <a:schemeClr val="tx1"/>
                </a:solidFill>
                <a:latin typeface="Times New Roman" charset="0"/>
                <a:ea typeface="Arial" charset="0"/>
                <a:cs typeface="Arial" charset="0"/>
              </a:defRPr>
            </a:lvl2pPr>
            <a:lvl3pPr marL="1143000" indent="-228600" eaLnBrk="0" hangingPunct="0">
              <a:defRPr sz="2400">
                <a:solidFill>
                  <a:schemeClr val="tx1"/>
                </a:solidFill>
                <a:latin typeface="Times New Roman" charset="0"/>
                <a:ea typeface="Arial" charset="0"/>
                <a:cs typeface="Arial" charset="0"/>
              </a:defRPr>
            </a:lvl3pPr>
            <a:lvl4pPr marL="1600200" indent="-228600" eaLnBrk="0" hangingPunct="0">
              <a:defRPr sz="2400">
                <a:solidFill>
                  <a:schemeClr val="tx1"/>
                </a:solidFill>
                <a:latin typeface="Times New Roman" charset="0"/>
                <a:ea typeface="Arial" charset="0"/>
                <a:cs typeface="Arial" charset="0"/>
              </a:defRPr>
            </a:lvl4pPr>
            <a:lvl5pPr marL="2057400" indent="-228600" eaLnBrk="0" hangingPunct="0">
              <a:defRPr sz="2400">
                <a:solidFill>
                  <a:schemeClr val="tx1"/>
                </a:solidFill>
                <a:latin typeface="Times New Roman" charset="0"/>
                <a:ea typeface="Arial" charset="0"/>
                <a:cs typeface="Arial" charset="0"/>
              </a:defRPr>
            </a:lvl5pPr>
            <a:lvl6pPr marL="2514600" indent="-228600" eaLnBrk="0" fontAlgn="base" hangingPunct="0">
              <a:spcBef>
                <a:spcPct val="0"/>
              </a:spcBef>
              <a:spcAft>
                <a:spcPct val="0"/>
              </a:spcAft>
              <a:defRPr sz="2400">
                <a:solidFill>
                  <a:schemeClr val="tx1"/>
                </a:solidFill>
                <a:latin typeface="Times New Roman" charset="0"/>
                <a:ea typeface="Arial" charset="0"/>
                <a:cs typeface="Arial" charset="0"/>
              </a:defRPr>
            </a:lvl6pPr>
            <a:lvl7pPr marL="2971800" indent="-228600" eaLnBrk="0" fontAlgn="base" hangingPunct="0">
              <a:spcBef>
                <a:spcPct val="0"/>
              </a:spcBef>
              <a:spcAft>
                <a:spcPct val="0"/>
              </a:spcAft>
              <a:defRPr sz="2400">
                <a:solidFill>
                  <a:schemeClr val="tx1"/>
                </a:solidFill>
                <a:latin typeface="Times New Roman" charset="0"/>
                <a:ea typeface="Arial" charset="0"/>
                <a:cs typeface="Arial" charset="0"/>
              </a:defRPr>
            </a:lvl7pPr>
            <a:lvl8pPr marL="3429000" indent="-228600" eaLnBrk="0" fontAlgn="base" hangingPunct="0">
              <a:spcBef>
                <a:spcPct val="0"/>
              </a:spcBef>
              <a:spcAft>
                <a:spcPct val="0"/>
              </a:spcAft>
              <a:defRPr sz="2400">
                <a:solidFill>
                  <a:schemeClr val="tx1"/>
                </a:solidFill>
                <a:latin typeface="Times New Roman" charset="0"/>
                <a:ea typeface="Arial" charset="0"/>
                <a:cs typeface="Arial" charset="0"/>
              </a:defRPr>
            </a:lvl8pPr>
            <a:lvl9pPr marL="3886200" indent="-228600" eaLnBrk="0" fontAlgn="base" hangingPunct="0">
              <a:spcBef>
                <a:spcPct val="0"/>
              </a:spcBef>
              <a:spcAft>
                <a:spcPct val="0"/>
              </a:spcAft>
              <a:defRPr sz="2400">
                <a:solidFill>
                  <a:schemeClr val="tx1"/>
                </a:solidFill>
                <a:latin typeface="Times New Roman" charset="0"/>
                <a:ea typeface="Arial" charset="0"/>
                <a:cs typeface="Arial" charset="0"/>
              </a:defRPr>
            </a:lvl9pPr>
          </a:lstStyle>
          <a:p>
            <a:pPr eaLnBrk="1" hangingPunct="1"/>
            <a:fld id="{698D4738-BC67-214B-A416-ED615F5E6C02}" type="slidenum">
              <a:rPr lang="fr-FR" sz="1200">
                <a:latin typeface="Arial" charset="0"/>
              </a:rPr>
              <a:pPr eaLnBrk="1" hangingPunct="1"/>
              <a:t>59</a:t>
            </a:fld>
            <a:endParaRPr lang="fr-FR" sz="1200">
              <a:latin typeface="Arial" charset="0"/>
            </a:endParaRPr>
          </a:p>
        </p:txBody>
      </p:sp>
      <p:sp>
        <p:nvSpPr>
          <p:cNvPr id="115715" name="Rectangle 2"/>
          <p:cNvSpPr>
            <a:spLocks noGrp="1" noRot="1" noChangeAspect="1" noChangeArrowheads="1" noTextEdit="1"/>
          </p:cNvSpPr>
          <p:nvPr>
            <p:ph type="sldImg"/>
          </p:nvPr>
        </p:nvSpPr>
        <p:spPr>
          <a:xfrm>
            <a:off x="1143000" y="685800"/>
            <a:ext cx="4572000" cy="3429000"/>
          </a:xfrm>
          <a:ln/>
        </p:spPr>
      </p:sp>
      <p:sp>
        <p:nvSpPr>
          <p:cNvPr id="1157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fr-F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Arial" charset="0"/>
              </a:defRPr>
            </a:lvl1pPr>
            <a:lvl2pPr marL="742950" indent="-285750" eaLnBrk="0" hangingPunct="0">
              <a:defRPr sz="2400">
                <a:solidFill>
                  <a:schemeClr val="tx1"/>
                </a:solidFill>
                <a:latin typeface="Times New Roman" charset="0"/>
                <a:ea typeface="Arial" charset="0"/>
                <a:cs typeface="Arial" charset="0"/>
              </a:defRPr>
            </a:lvl2pPr>
            <a:lvl3pPr marL="1143000" indent="-228600" eaLnBrk="0" hangingPunct="0">
              <a:defRPr sz="2400">
                <a:solidFill>
                  <a:schemeClr val="tx1"/>
                </a:solidFill>
                <a:latin typeface="Times New Roman" charset="0"/>
                <a:ea typeface="Arial" charset="0"/>
                <a:cs typeface="Arial" charset="0"/>
              </a:defRPr>
            </a:lvl3pPr>
            <a:lvl4pPr marL="1600200" indent="-228600" eaLnBrk="0" hangingPunct="0">
              <a:defRPr sz="2400">
                <a:solidFill>
                  <a:schemeClr val="tx1"/>
                </a:solidFill>
                <a:latin typeface="Times New Roman" charset="0"/>
                <a:ea typeface="Arial" charset="0"/>
                <a:cs typeface="Arial" charset="0"/>
              </a:defRPr>
            </a:lvl4pPr>
            <a:lvl5pPr marL="2057400" indent="-228600" eaLnBrk="0" hangingPunct="0">
              <a:defRPr sz="2400">
                <a:solidFill>
                  <a:schemeClr val="tx1"/>
                </a:solidFill>
                <a:latin typeface="Times New Roman" charset="0"/>
                <a:ea typeface="Arial" charset="0"/>
                <a:cs typeface="Arial" charset="0"/>
              </a:defRPr>
            </a:lvl5pPr>
            <a:lvl6pPr marL="2514600" indent="-228600" eaLnBrk="0" fontAlgn="base" hangingPunct="0">
              <a:spcBef>
                <a:spcPct val="0"/>
              </a:spcBef>
              <a:spcAft>
                <a:spcPct val="0"/>
              </a:spcAft>
              <a:defRPr sz="2400">
                <a:solidFill>
                  <a:schemeClr val="tx1"/>
                </a:solidFill>
                <a:latin typeface="Times New Roman" charset="0"/>
                <a:ea typeface="Arial" charset="0"/>
                <a:cs typeface="Arial" charset="0"/>
              </a:defRPr>
            </a:lvl6pPr>
            <a:lvl7pPr marL="2971800" indent="-228600" eaLnBrk="0" fontAlgn="base" hangingPunct="0">
              <a:spcBef>
                <a:spcPct val="0"/>
              </a:spcBef>
              <a:spcAft>
                <a:spcPct val="0"/>
              </a:spcAft>
              <a:defRPr sz="2400">
                <a:solidFill>
                  <a:schemeClr val="tx1"/>
                </a:solidFill>
                <a:latin typeface="Times New Roman" charset="0"/>
                <a:ea typeface="Arial" charset="0"/>
                <a:cs typeface="Arial" charset="0"/>
              </a:defRPr>
            </a:lvl7pPr>
            <a:lvl8pPr marL="3429000" indent="-228600" eaLnBrk="0" fontAlgn="base" hangingPunct="0">
              <a:spcBef>
                <a:spcPct val="0"/>
              </a:spcBef>
              <a:spcAft>
                <a:spcPct val="0"/>
              </a:spcAft>
              <a:defRPr sz="2400">
                <a:solidFill>
                  <a:schemeClr val="tx1"/>
                </a:solidFill>
                <a:latin typeface="Times New Roman" charset="0"/>
                <a:ea typeface="Arial" charset="0"/>
                <a:cs typeface="Arial" charset="0"/>
              </a:defRPr>
            </a:lvl8pPr>
            <a:lvl9pPr marL="3886200" indent="-228600" eaLnBrk="0" fontAlgn="base" hangingPunct="0">
              <a:spcBef>
                <a:spcPct val="0"/>
              </a:spcBef>
              <a:spcAft>
                <a:spcPct val="0"/>
              </a:spcAft>
              <a:defRPr sz="2400">
                <a:solidFill>
                  <a:schemeClr val="tx1"/>
                </a:solidFill>
                <a:latin typeface="Times New Roman" charset="0"/>
                <a:ea typeface="Arial" charset="0"/>
                <a:cs typeface="Arial" charset="0"/>
              </a:defRPr>
            </a:lvl9pPr>
          </a:lstStyle>
          <a:p>
            <a:pPr eaLnBrk="1" hangingPunct="1"/>
            <a:fld id="{BC535F96-9D60-594A-8922-2C7056DBD8DF}" type="slidenum">
              <a:rPr lang="fr-FR" sz="1200">
                <a:latin typeface="Arial" charset="0"/>
              </a:rPr>
              <a:pPr eaLnBrk="1" hangingPunct="1"/>
              <a:t>60</a:t>
            </a:fld>
            <a:endParaRPr lang="fr-FR" sz="1200">
              <a:latin typeface="Arial" charset="0"/>
            </a:endParaRPr>
          </a:p>
        </p:txBody>
      </p:sp>
      <p:sp>
        <p:nvSpPr>
          <p:cNvPr id="116739" name="Rectangle 2"/>
          <p:cNvSpPr>
            <a:spLocks noGrp="1" noRot="1" noChangeAspect="1" noChangeArrowheads="1" noTextEdit="1"/>
          </p:cNvSpPr>
          <p:nvPr>
            <p:ph type="sldImg"/>
          </p:nvPr>
        </p:nvSpPr>
        <p:spPr>
          <a:xfrm>
            <a:off x="1143000" y="685800"/>
            <a:ext cx="4572000" cy="3429000"/>
          </a:xfrm>
          <a:ln/>
        </p:spPr>
      </p:sp>
      <p:sp>
        <p:nvSpPr>
          <p:cNvPr id="1167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E0849C3A-5DFC-4890-AD97-D9EC02EBA197}" type="slidenum">
              <a:rPr lang="fr-FR" smtClean="0"/>
              <a:t>43</a:t>
            </a:fld>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F1CBFA4-EA85-49AF-8BC5-C513A0588E9C}" type="slidenum">
              <a:rPr lang="fr-FR"/>
              <a:pPr/>
              <a:t>45</a:t>
            </a:fld>
            <a:endParaRPr lang="fr-FR"/>
          </a:p>
        </p:txBody>
      </p:sp>
      <p:sp>
        <p:nvSpPr>
          <p:cNvPr id="138242" name="Rectangle 2"/>
          <p:cNvSpPr>
            <a:spLocks noGrp="1" noRot="1" noChangeAspect="1" noChangeArrowheads="1" noTextEdit="1"/>
          </p:cNvSpPr>
          <p:nvPr>
            <p:ph type="sldImg"/>
          </p:nvPr>
        </p:nvSpPr>
        <p:spPr>
          <a:xfrm>
            <a:off x="1143000" y="685800"/>
            <a:ext cx="4572000" cy="3429000"/>
          </a:xfrm>
          <a:ln/>
        </p:spPr>
      </p:sp>
      <p:sp>
        <p:nvSpPr>
          <p:cNvPr id="138243" name="Rectangle 3"/>
          <p:cNvSpPr>
            <a:spLocks noGrp="1" noChangeArrowheads="1"/>
          </p:cNvSpPr>
          <p:nvPr>
            <p:ph type="body" idx="1"/>
          </p:nvPr>
        </p:nvSpPr>
        <p:spPr/>
        <p:txBody>
          <a:bodyPr/>
          <a:lstStyle/>
          <a:p>
            <a:endParaRPr 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2D8FD8B-073B-46A7-89B8-F1D594F3B569}" type="slidenum">
              <a:rPr lang="fr-FR"/>
              <a:pPr/>
              <a:t>47</a:t>
            </a:fld>
            <a:endParaRPr lang="fr-FR"/>
          </a:p>
        </p:txBody>
      </p:sp>
      <p:sp>
        <p:nvSpPr>
          <p:cNvPr id="142338" name="Rectangle 2"/>
          <p:cNvSpPr>
            <a:spLocks noGrp="1" noRot="1" noChangeAspect="1" noChangeArrowheads="1" noTextEdit="1"/>
          </p:cNvSpPr>
          <p:nvPr>
            <p:ph type="sldImg"/>
          </p:nvPr>
        </p:nvSpPr>
        <p:spPr>
          <a:xfrm>
            <a:off x="1143000" y="685800"/>
            <a:ext cx="4572000" cy="3429000"/>
          </a:xfrm>
          <a:ln/>
        </p:spPr>
      </p:sp>
      <p:sp>
        <p:nvSpPr>
          <p:cNvPr id="142339" name="Rectangle 3"/>
          <p:cNvSpPr>
            <a:spLocks noGrp="1" noChangeArrowheads="1"/>
          </p:cNvSpPr>
          <p:nvPr>
            <p:ph type="body" idx="1"/>
          </p:nvPr>
        </p:nvSpPr>
        <p:spPr/>
        <p:txBody>
          <a:bodyPr/>
          <a:lstStyle/>
          <a:p>
            <a:endParaRPr lang="fr-F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Arial" charset="0"/>
              </a:defRPr>
            </a:lvl1pPr>
            <a:lvl2pPr marL="742950" indent="-285750" eaLnBrk="0" hangingPunct="0">
              <a:defRPr sz="2400">
                <a:solidFill>
                  <a:schemeClr val="tx1"/>
                </a:solidFill>
                <a:latin typeface="Times New Roman" charset="0"/>
                <a:ea typeface="Arial" charset="0"/>
                <a:cs typeface="Arial" charset="0"/>
              </a:defRPr>
            </a:lvl2pPr>
            <a:lvl3pPr marL="1143000" indent="-228600" eaLnBrk="0" hangingPunct="0">
              <a:defRPr sz="2400">
                <a:solidFill>
                  <a:schemeClr val="tx1"/>
                </a:solidFill>
                <a:latin typeface="Times New Roman" charset="0"/>
                <a:ea typeface="Arial" charset="0"/>
                <a:cs typeface="Arial" charset="0"/>
              </a:defRPr>
            </a:lvl3pPr>
            <a:lvl4pPr marL="1600200" indent="-228600" eaLnBrk="0" hangingPunct="0">
              <a:defRPr sz="2400">
                <a:solidFill>
                  <a:schemeClr val="tx1"/>
                </a:solidFill>
                <a:latin typeface="Times New Roman" charset="0"/>
                <a:ea typeface="Arial" charset="0"/>
                <a:cs typeface="Arial" charset="0"/>
              </a:defRPr>
            </a:lvl4pPr>
            <a:lvl5pPr marL="2057400" indent="-228600" eaLnBrk="0" hangingPunct="0">
              <a:defRPr sz="2400">
                <a:solidFill>
                  <a:schemeClr val="tx1"/>
                </a:solidFill>
                <a:latin typeface="Times New Roman" charset="0"/>
                <a:ea typeface="Arial" charset="0"/>
                <a:cs typeface="Arial" charset="0"/>
              </a:defRPr>
            </a:lvl5pPr>
            <a:lvl6pPr marL="2514600" indent="-228600" eaLnBrk="0" fontAlgn="base" hangingPunct="0">
              <a:spcBef>
                <a:spcPct val="0"/>
              </a:spcBef>
              <a:spcAft>
                <a:spcPct val="0"/>
              </a:spcAft>
              <a:defRPr sz="2400">
                <a:solidFill>
                  <a:schemeClr val="tx1"/>
                </a:solidFill>
                <a:latin typeface="Times New Roman" charset="0"/>
                <a:ea typeface="Arial" charset="0"/>
                <a:cs typeface="Arial" charset="0"/>
              </a:defRPr>
            </a:lvl6pPr>
            <a:lvl7pPr marL="2971800" indent="-228600" eaLnBrk="0" fontAlgn="base" hangingPunct="0">
              <a:spcBef>
                <a:spcPct val="0"/>
              </a:spcBef>
              <a:spcAft>
                <a:spcPct val="0"/>
              </a:spcAft>
              <a:defRPr sz="2400">
                <a:solidFill>
                  <a:schemeClr val="tx1"/>
                </a:solidFill>
                <a:latin typeface="Times New Roman" charset="0"/>
                <a:ea typeface="Arial" charset="0"/>
                <a:cs typeface="Arial" charset="0"/>
              </a:defRPr>
            </a:lvl7pPr>
            <a:lvl8pPr marL="3429000" indent="-228600" eaLnBrk="0" fontAlgn="base" hangingPunct="0">
              <a:spcBef>
                <a:spcPct val="0"/>
              </a:spcBef>
              <a:spcAft>
                <a:spcPct val="0"/>
              </a:spcAft>
              <a:defRPr sz="2400">
                <a:solidFill>
                  <a:schemeClr val="tx1"/>
                </a:solidFill>
                <a:latin typeface="Times New Roman" charset="0"/>
                <a:ea typeface="Arial" charset="0"/>
                <a:cs typeface="Arial" charset="0"/>
              </a:defRPr>
            </a:lvl8pPr>
            <a:lvl9pPr marL="3886200" indent="-228600" eaLnBrk="0" fontAlgn="base" hangingPunct="0">
              <a:spcBef>
                <a:spcPct val="0"/>
              </a:spcBef>
              <a:spcAft>
                <a:spcPct val="0"/>
              </a:spcAft>
              <a:defRPr sz="2400">
                <a:solidFill>
                  <a:schemeClr val="tx1"/>
                </a:solidFill>
                <a:latin typeface="Times New Roman" charset="0"/>
                <a:ea typeface="Arial" charset="0"/>
                <a:cs typeface="Arial" charset="0"/>
              </a:defRPr>
            </a:lvl9pPr>
          </a:lstStyle>
          <a:p>
            <a:pPr eaLnBrk="1" hangingPunct="1"/>
            <a:fld id="{E0B48D36-92BE-4C40-802A-3D6CD31B80DB}" type="slidenum">
              <a:rPr lang="fr-FR" sz="1200">
                <a:latin typeface="Arial" charset="0"/>
              </a:rPr>
              <a:pPr eaLnBrk="1" hangingPunct="1"/>
              <a:t>49</a:t>
            </a:fld>
            <a:endParaRPr lang="fr-FR" sz="1200">
              <a:latin typeface="Arial" charset="0"/>
            </a:endParaRPr>
          </a:p>
        </p:txBody>
      </p:sp>
      <p:sp>
        <p:nvSpPr>
          <p:cNvPr id="99331" name="Rectangle 2"/>
          <p:cNvSpPr>
            <a:spLocks noGrp="1" noRot="1" noChangeAspect="1" noChangeArrowheads="1" noTextEdit="1"/>
          </p:cNvSpPr>
          <p:nvPr>
            <p:ph type="sldImg"/>
          </p:nvPr>
        </p:nvSpPr>
        <p:spPr>
          <a:xfrm>
            <a:off x="1143000" y="685800"/>
            <a:ext cx="4572000" cy="3429000"/>
          </a:xfrm>
          <a:ln/>
        </p:spPr>
      </p:sp>
      <p:sp>
        <p:nvSpPr>
          <p:cNvPr id="993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fr-F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Arial" charset="0"/>
              </a:defRPr>
            </a:lvl1pPr>
            <a:lvl2pPr marL="742950" indent="-285750" eaLnBrk="0" hangingPunct="0">
              <a:defRPr sz="2400">
                <a:solidFill>
                  <a:schemeClr val="tx1"/>
                </a:solidFill>
                <a:latin typeface="Times New Roman" charset="0"/>
                <a:ea typeface="Arial" charset="0"/>
                <a:cs typeface="Arial" charset="0"/>
              </a:defRPr>
            </a:lvl2pPr>
            <a:lvl3pPr marL="1143000" indent="-228600" eaLnBrk="0" hangingPunct="0">
              <a:defRPr sz="2400">
                <a:solidFill>
                  <a:schemeClr val="tx1"/>
                </a:solidFill>
                <a:latin typeface="Times New Roman" charset="0"/>
                <a:ea typeface="Arial" charset="0"/>
                <a:cs typeface="Arial" charset="0"/>
              </a:defRPr>
            </a:lvl3pPr>
            <a:lvl4pPr marL="1600200" indent="-228600" eaLnBrk="0" hangingPunct="0">
              <a:defRPr sz="2400">
                <a:solidFill>
                  <a:schemeClr val="tx1"/>
                </a:solidFill>
                <a:latin typeface="Times New Roman" charset="0"/>
                <a:ea typeface="Arial" charset="0"/>
                <a:cs typeface="Arial" charset="0"/>
              </a:defRPr>
            </a:lvl4pPr>
            <a:lvl5pPr marL="2057400" indent="-228600" eaLnBrk="0" hangingPunct="0">
              <a:defRPr sz="2400">
                <a:solidFill>
                  <a:schemeClr val="tx1"/>
                </a:solidFill>
                <a:latin typeface="Times New Roman" charset="0"/>
                <a:ea typeface="Arial" charset="0"/>
                <a:cs typeface="Arial" charset="0"/>
              </a:defRPr>
            </a:lvl5pPr>
            <a:lvl6pPr marL="2514600" indent="-228600" eaLnBrk="0" fontAlgn="base" hangingPunct="0">
              <a:spcBef>
                <a:spcPct val="0"/>
              </a:spcBef>
              <a:spcAft>
                <a:spcPct val="0"/>
              </a:spcAft>
              <a:defRPr sz="2400">
                <a:solidFill>
                  <a:schemeClr val="tx1"/>
                </a:solidFill>
                <a:latin typeface="Times New Roman" charset="0"/>
                <a:ea typeface="Arial" charset="0"/>
                <a:cs typeface="Arial" charset="0"/>
              </a:defRPr>
            </a:lvl6pPr>
            <a:lvl7pPr marL="2971800" indent="-228600" eaLnBrk="0" fontAlgn="base" hangingPunct="0">
              <a:spcBef>
                <a:spcPct val="0"/>
              </a:spcBef>
              <a:spcAft>
                <a:spcPct val="0"/>
              </a:spcAft>
              <a:defRPr sz="2400">
                <a:solidFill>
                  <a:schemeClr val="tx1"/>
                </a:solidFill>
                <a:latin typeface="Times New Roman" charset="0"/>
                <a:ea typeface="Arial" charset="0"/>
                <a:cs typeface="Arial" charset="0"/>
              </a:defRPr>
            </a:lvl7pPr>
            <a:lvl8pPr marL="3429000" indent="-228600" eaLnBrk="0" fontAlgn="base" hangingPunct="0">
              <a:spcBef>
                <a:spcPct val="0"/>
              </a:spcBef>
              <a:spcAft>
                <a:spcPct val="0"/>
              </a:spcAft>
              <a:defRPr sz="2400">
                <a:solidFill>
                  <a:schemeClr val="tx1"/>
                </a:solidFill>
                <a:latin typeface="Times New Roman" charset="0"/>
                <a:ea typeface="Arial" charset="0"/>
                <a:cs typeface="Arial" charset="0"/>
              </a:defRPr>
            </a:lvl8pPr>
            <a:lvl9pPr marL="3886200" indent="-228600" eaLnBrk="0" fontAlgn="base" hangingPunct="0">
              <a:spcBef>
                <a:spcPct val="0"/>
              </a:spcBef>
              <a:spcAft>
                <a:spcPct val="0"/>
              </a:spcAft>
              <a:defRPr sz="2400">
                <a:solidFill>
                  <a:schemeClr val="tx1"/>
                </a:solidFill>
                <a:latin typeface="Times New Roman" charset="0"/>
                <a:ea typeface="Arial" charset="0"/>
                <a:cs typeface="Arial" charset="0"/>
              </a:defRPr>
            </a:lvl9pPr>
          </a:lstStyle>
          <a:p>
            <a:pPr eaLnBrk="1" hangingPunct="1"/>
            <a:fld id="{9E7A5E8E-DEC6-9B43-8C59-4C5F0ECFD8D8}" type="slidenum">
              <a:rPr lang="fr-FR" sz="1200">
                <a:latin typeface="Arial" charset="0"/>
              </a:rPr>
              <a:pPr eaLnBrk="1" hangingPunct="1"/>
              <a:t>50</a:t>
            </a:fld>
            <a:endParaRPr lang="fr-FR" sz="1200">
              <a:latin typeface="Arial" charset="0"/>
            </a:endParaRPr>
          </a:p>
        </p:txBody>
      </p:sp>
      <p:sp>
        <p:nvSpPr>
          <p:cNvPr id="100355" name="Rectangle 2"/>
          <p:cNvSpPr>
            <a:spLocks noGrp="1" noRot="1" noChangeAspect="1" noChangeArrowheads="1" noTextEdit="1"/>
          </p:cNvSpPr>
          <p:nvPr>
            <p:ph type="sldImg"/>
          </p:nvPr>
        </p:nvSpPr>
        <p:spPr>
          <a:xfrm>
            <a:off x="1143000" y="685800"/>
            <a:ext cx="4572000" cy="3429000"/>
          </a:xfrm>
          <a:ln/>
        </p:spPr>
      </p:sp>
      <p:sp>
        <p:nvSpPr>
          <p:cNvPr id="1003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fr-F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Arial" charset="0"/>
              </a:defRPr>
            </a:lvl1pPr>
            <a:lvl2pPr marL="742950" indent="-285750" eaLnBrk="0" hangingPunct="0">
              <a:defRPr sz="2400">
                <a:solidFill>
                  <a:schemeClr val="tx1"/>
                </a:solidFill>
                <a:latin typeface="Times New Roman" charset="0"/>
                <a:ea typeface="Arial" charset="0"/>
                <a:cs typeface="Arial" charset="0"/>
              </a:defRPr>
            </a:lvl2pPr>
            <a:lvl3pPr marL="1143000" indent="-228600" eaLnBrk="0" hangingPunct="0">
              <a:defRPr sz="2400">
                <a:solidFill>
                  <a:schemeClr val="tx1"/>
                </a:solidFill>
                <a:latin typeface="Times New Roman" charset="0"/>
                <a:ea typeface="Arial" charset="0"/>
                <a:cs typeface="Arial" charset="0"/>
              </a:defRPr>
            </a:lvl3pPr>
            <a:lvl4pPr marL="1600200" indent="-228600" eaLnBrk="0" hangingPunct="0">
              <a:defRPr sz="2400">
                <a:solidFill>
                  <a:schemeClr val="tx1"/>
                </a:solidFill>
                <a:latin typeface="Times New Roman" charset="0"/>
                <a:ea typeface="Arial" charset="0"/>
                <a:cs typeface="Arial" charset="0"/>
              </a:defRPr>
            </a:lvl4pPr>
            <a:lvl5pPr marL="2057400" indent="-228600" eaLnBrk="0" hangingPunct="0">
              <a:defRPr sz="2400">
                <a:solidFill>
                  <a:schemeClr val="tx1"/>
                </a:solidFill>
                <a:latin typeface="Times New Roman" charset="0"/>
                <a:ea typeface="Arial" charset="0"/>
                <a:cs typeface="Arial" charset="0"/>
              </a:defRPr>
            </a:lvl5pPr>
            <a:lvl6pPr marL="2514600" indent="-228600" eaLnBrk="0" fontAlgn="base" hangingPunct="0">
              <a:spcBef>
                <a:spcPct val="0"/>
              </a:spcBef>
              <a:spcAft>
                <a:spcPct val="0"/>
              </a:spcAft>
              <a:defRPr sz="2400">
                <a:solidFill>
                  <a:schemeClr val="tx1"/>
                </a:solidFill>
                <a:latin typeface="Times New Roman" charset="0"/>
                <a:ea typeface="Arial" charset="0"/>
                <a:cs typeface="Arial" charset="0"/>
              </a:defRPr>
            </a:lvl6pPr>
            <a:lvl7pPr marL="2971800" indent="-228600" eaLnBrk="0" fontAlgn="base" hangingPunct="0">
              <a:spcBef>
                <a:spcPct val="0"/>
              </a:spcBef>
              <a:spcAft>
                <a:spcPct val="0"/>
              </a:spcAft>
              <a:defRPr sz="2400">
                <a:solidFill>
                  <a:schemeClr val="tx1"/>
                </a:solidFill>
                <a:latin typeface="Times New Roman" charset="0"/>
                <a:ea typeface="Arial" charset="0"/>
                <a:cs typeface="Arial" charset="0"/>
              </a:defRPr>
            </a:lvl7pPr>
            <a:lvl8pPr marL="3429000" indent="-228600" eaLnBrk="0" fontAlgn="base" hangingPunct="0">
              <a:spcBef>
                <a:spcPct val="0"/>
              </a:spcBef>
              <a:spcAft>
                <a:spcPct val="0"/>
              </a:spcAft>
              <a:defRPr sz="2400">
                <a:solidFill>
                  <a:schemeClr val="tx1"/>
                </a:solidFill>
                <a:latin typeface="Times New Roman" charset="0"/>
                <a:ea typeface="Arial" charset="0"/>
                <a:cs typeface="Arial" charset="0"/>
              </a:defRPr>
            </a:lvl8pPr>
            <a:lvl9pPr marL="3886200" indent="-228600" eaLnBrk="0" fontAlgn="base" hangingPunct="0">
              <a:spcBef>
                <a:spcPct val="0"/>
              </a:spcBef>
              <a:spcAft>
                <a:spcPct val="0"/>
              </a:spcAft>
              <a:defRPr sz="2400">
                <a:solidFill>
                  <a:schemeClr val="tx1"/>
                </a:solidFill>
                <a:latin typeface="Times New Roman" charset="0"/>
                <a:ea typeface="Arial" charset="0"/>
                <a:cs typeface="Arial" charset="0"/>
              </a:defRPr>
            </a:lvl9pPr>
          </a:lstStyle>
          <a:p>
            <a:pPr eaLnBrk="1" hangingPunct="1"/>
            <a:fld id="{108C0767-DEBA-FE4B-A900-3455CF4831A4}" type="slidenum">
              <a:rPr lang="fr-FR" sz="1200">
                <a:latin typeface="Arial" charset="0"/>
              </a:rPr>
              <a:pPr eaLnBrk="1" hangingPunct="1"/>
              <a:t>51</a:t>
            </a:fld>
            <a:endParaRPr lang="fr-FR" sz="1200">
              <a:latin typeface="Arial" charset="0"/>
            </a:endParaRPr>
          </a:p>
        </p:txBody>
      </p:sp>
      <p:sp>
        <p:nvSpPr>
          <p:cNvPr id="104451" name="Rectangle 2"/>
          <p:cNvSpPr>
            <a:spLocks noGrp="1" noRot="1" noChangeAspect="1" noChangeArrowheads="1" noTextEdit="1"/>
          </p:cNvSpPr>
          <p:nvPr>
            <p:ph type="sldImg"/>
          </p:nvPr>
        </p:nvSpPr>
        <p:spPr>
          <a:xfrm>
            <a:off x="1143000" y="685800"/>
            <a:ext cx="4572000" cy="3429000"/>
          </a:xfrm>
          <a:ln/>
        </p:spPr>
      </p:sp>
      <p:sp>
        <p:nvSpPr>
          <p:cNvPr id="1044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fr-F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Arial" charset="0"/>
              </a:defRPr>
            </a:lvl1pPr>
            <a:lvl2pPr marL="742950" indent="-285750" eaLnBrk="0" hangingPunct="0">
              <a:defRPr sz="2400">
                <a:solidFill>
                  <a:schemeClr val="tx1"/>
                </a:solidFill>
                <a:latin typeface="Times New Roman" charset="0"/>
                <a:ea typeface="Arial" charset="0"/>
                <a:cs typeface="Arial" charset="0"/>
              </a:defRPr>
            </a:lvl2pPr>
            <a:lvl3pPr marL="1143000" indent="-228600" eaLnBrk="0" hangingPunct="0">
              <a:defRPr sz="2400">
                <a:solidFill>
                  <a:schemeClr val="tx1"/>
                </a:solidFill>
                <a:latin typeface="Times New Roman" charset="0"/>
                <a:ea typeface="Arial" charset="0"/>
                <a:cs typeface="Arial" charset="0"/>
              </a:defRPr>
            </a:lvl3pPr>
            <a:lvl4pPr marL="1600200" indent="-228600" eaLnBrk="0" hangingPunct="0">
              <a:defRPr sz="2400">
                <a:solidFill>
                  <a:schemeClr val="tx1"/>
                </a:solidFill>
                <a:latin typeface="Times New Roman" charset="0"/>
                <a:ea typeface="Arial" charset="0"/>
                <a:cs typeface="Arial" charset="0"/>
              </a:defRPr>
            </a:lvl4pPr>
            <a:lvl5pPr marL="2057400" indent="-228600" eaLnBrk="0" hangingPunct="0">
              <a:defRPr sz="2400">
                <a:solidFill>
                  <a:schemeClr val="tx1"/>
                </a:solidFill>
                <a:latin typeface="Times New Roman" charset="0"/>
                <a:ea typeface="Arial" charset="0"/>
                <a:cs typeface="Arial" charset="0"/>
              </a:defRPr>
            </a:lvl5pPr>
            <a:lvl6pPr marL="2514600" indent="-228600" eaLnBrk="0" fontAlgn="base" hangingPunct="0">
              <a:spcBef>
                <a:spcPct val="0"/>
              </a:spcBef>
              <a:spcAft>
                <a:spcPct val="0"/>
              </a:spcAft>
              <a:defRPr sz="2400">
                <a:solidFill>
                  <a:schemeClr val="tx1"/>
                </a:solidFill>
                <a:latin typeface="Times New Roman" charset="0"/>
                <a:ea typeface="Arial" charset="0"/>
                <a:cs typeface="Arial" charset="0"/>
              </a:defRPr>
            </a:lvl6pPr>
            <a:lvl7pPr marL="2971800" indent="-228600" eaLnBrk="0" fontAlgn="base" hangingPunct="0">
              <a:spcBef>
                <a:spcPct val="0"/>
              </a:spcBef>
              <a:spcAft>
                <a:spcPct val="0"/>
              </a:spcAft>
              <a:defRPr sz="2400">
                <a:solidFill>
                  <a:schemeClr val="tx1"/>
                </a:solidFill>
                <a:latin typeface="Times New Roman" charset="0"/>
                <a:ea typeface="Arial" charset="0"/>
                <a:cs typeface="Arial" charset="0"/>
              </a:defRPr>
            </a:lvl7pPr>
            <a:lvl8pPr marL="3429000" indent="-228600" eaLnBrk="0" fontAlgn="base" hangingPunct="0">
              <a:spcBef>
                <a:spcPct val="0"/>
              </a:spcBef>
              <a:spcAft>
                <a:spcPct val="0"/>
              </a:spcAft>
              <a:defRPr sz="2400">
                <a:solidFill>
                  <a:schemeClr val="tx1"/>
                </a:solidFill>
                <a:latin typeface="Times New Roman" charset="0"/>
                <a:ea typeface="Arial" charset="0"/>
                <a:cs typeface="Arial" charset="0"/>
              </a:defRPr>
            </a:lvl8pPr>
            <a:lvl9pPr marL="3886200" indent="-228600" eaLnBrk="0" fontAlgn="base" hangingPunct="0">
              <a:spcBef>
                <a:spcPct val="0"/>
              </a:spcBef>
              <a:spcAft>
                <a:spcPct val="0"/>
              </a:spcAft>
              <a:defRPr sz="2400">
                <a:solidFill>
                  <a:schemeClr val="tx1"/>
                </a:solidFill>
                <a:latin typeface="Times New Roman" charset="0"/>
                <a:ea typeface="Arial" charset="0"/>
                <a:cs typeface="Arial" charset="0"/>
              </a:defRPr>
            </a:lvl9pPr>
          </a:lstStyle>
          <a:p>
            <a:pPr eaLnBrk="1" hangingPunct="1"/>
            <a:fld id="{89D5D9B8-7F29-7B48-AC4A-39B6BE992E73}" type="slidenum">
              <a:rPr lang="fr-FR" sz="1200">
                <a:latin typeface="Arial" charset="0"/>
              </a:rPr>
              <a:pPr eaLnBrk="1" hangingPunct="1"/>
              <a:t>52</a:t>
            </a:fld>
            <a:endParaRPr lang="fr-FR" sz="1200">
              <a:latin typeface="Arial" charset="0"/>
            </a:endParaRPr>
          </a:p>
        </p:txBody>
      </p:sp>
      <p:sp>
        <p:nvSpPr>
          <p:cNvPr id="105475" name="Rectangle 2"/>
          <p:cNvSpPr>
            <a:spLocks noGrp="1" noRot="1" noChangeAspect="1" noChangeArrowheads="1" noTextEdit="1"/>
          </p:cNvSpPr>
          <p:nvPr>
            <p:ph type="sldImg"/>
          </p:nvPr>
        </p:nvSpPr>
        <p:spPr>
          <a:xfrm>
            <a:off x="1143000" y="685800"/>
            <a:ext cx="4572000" cy="3429000"/>
          </a:xfrm>
          <a:ln/>
        </p:spPr>
      </p:sp>
      <p:sp>
        <p:nvSpPr>
          <p:cNvPr id="1054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fr-F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73677501-90ED-724C-BDAB-63A682D604C3}" type="slidenum">
              <a:rPr lang="fr-FR" smtClean="0"/>
              <a:t>53</a:t>
            </a:fld>
            <a:endParaRPr lang="fr-FR"/>
          </a:p>
        </p:txBody>
      </p:sp>
    </p:spTree>
    <p:extLst>
      <p:ext uri="{BB962C8B-B14F-4D97-AF65-F5344CB8AC3E}">
        <p14:creationId xmlns:p14="http://schemas.microsoft.com/office/powerpoint/2010/main" val="40080454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pic>
        <p:nvPicPr>
          <p:cNvPr id="8" name="Picture 7" descr="Cover-TextureForeGround.jp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1371600" y="1796303"/>
            <a:ext cx="7086600" cy="1847850"/>
          </a:xfrm>
        </p:spPr>
        <p:txBody>
          <a:bodyPr vert="horz" lIns="91440" tIns="45720" rIns="91440" bIns="45720" rtlCol="0" anchor="b" anchorCtr="0">
            <a:noAutofit/>
            <a:scene3d>
              <a:camera prst="orthographicFront"/>
              <a:lightRig rig="threePt" dir="t">
                <a:rot lat="0" lon="0" rev="10800000"/>
              </a:lightRig>
            </a:scene3d>
            <a:sp3d extrusionH="25400">
              <a:bevelT w="12700" h="12700" prst="relaxedInset"/>
              <a:bevelB w="12700" h="12700" prst="relaxedInset"/>
            </a:sp3d>
          </a:bodyPr>
          <a:lstStyle>
            <a:lvl1pPr algn="ctr" defTabSz="914400" rtl="0" eaLnBrk="1" latinLnBrk="0" hangingPunct="1">
              <a:lnSpc>
                <a:spcPct val="100000"/>
              </a:lnSpc>
              <a:spcBef>
                <a:spcPct val="0"/>
              </a:spcBef>
              <a:buNone/>
              <a:defRPr sz="5400" kern="1200">
                <a:solidFill>
                  <a:schemeClr val="tx1">
                    <a:lumMod val="75000"/>
                    <a:lumOff val="25000"/>
                  </a:schemeClr>
                </a:solidFill>
                <a:effectLst>
                  <a:outerShdw blurRad="25400" dist="19050" dir="4200000" algn="ctr" rotWithShape="0">
                    <a:schemeClr val="bg1">
                      <a:alpha val="40000"/>
                    </a:schemeClr>
                  </a:outerShdw>
                </a:effectLst>
                <a:latin typeface="+mj-lt"/>
                <a:ea typeface="+mj-ea"/>
                <a:cs typeface="+mj-cs"/>
              </a:defRPr>
            </a:lvl1pPr>
          </a:lstStyle>
          <a:p>
            <a:r>
              <a:rPr lang="fr-FR" smtClean="0"/>
              <a:t>Cliquez et modifiez le titre</a:t>
            </a:r>
            <a:endParaRPr/>
          </a:p>
        </p:txBody>
      </p:sp>
      <p:sp>
        <p:nvSpPr>
          <p:cNvPr id="3" name="Subtitle 2"/>
          <p:cNvSpPr>
            <a:spLocks noGrp="1"/>
          </p:cNvSpPr>
          <p:nvPr>
            <p:ph type="subTitle" idx="1"/>
          </p:nvPr>
        </p:nvSpPr>
        <p:spPr>
          <a:xfrm>
            <a:off x="1371600" y="3666565"/>
            <a:ext cx="7086600" cy="1752600"/>
          </a:xfrm>
        </p:spPr>
        <p:txBody>
          <a:bodyPr vert="horz" lIns="91440" tIns="45720" rIns="91440" bIns="45720" rtlCol="0" anchor="t" anchorCtr="0">
            <a:noAutofit/>
            <a:scene3d>
              <a:camera prst="orthographicFront"/>
              <a:lightRig rig="threePt" dir="t">
                <a:rot lat="0" lon="0" rev="10800000"/>
              </a:lightRig>
            </a:scene3d>
            <a:sp3d extrusionH="25400">
              <a:bevelT w="12700" h="12700" prst="relaxedInset"/>
              <a:bevelB w="12700" h="12700" prst="relaxedInset"/>
            </a:sp3d>
          </a:bodyPr>
          <a:lstStyle>
            <a:lvl1pPr marL="0" indent="0" algn="ctr" defTabSz="914400" rtl="0" eaLnBrk="1" latinLnBrk="0" hangingPunct="1">
              <a:lnSpc>
                <a:spcPct val="100000"/>
              </a:lnSpc>
              <a:spcBef>
                <a:spcPct val="0"/>
              </a:spcBef>
              <a:buNone/>
              <a:defRPr sz="2000" b="0" kern="1200">
                <a:solidFill>
                  <a:schemeClr val="tx1">
                    <a:lumMod val="75000"/>
                    <a:lumOff val="25000"/>
                  </a:schemeClr>
                </a:solidFill>
                <a:effectLst>
                  <a:outerShdw blurRad="25400" dist="19050" dir="4200000" algn="ctr" rotWithShape="0">
                    <a:schemeClr val="bg1">
                      <a:alpha val="40000"/>
                    </a:schemeClr>
                  </a:outerShdw>
                </a:effectLst>
                <a:latin typeface="+mj-lt"/>
                <a:ea typeface="+mj-ea"/>
                <a:cs typeface="+mj-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dirty="0"/>
          </a:p>
        </p:txBody>
      </p:sp>
      <p:sp>
        <p:nvSpPr>
          <p:cNvPr id="4" name="Date Placeholder 3"/>
          <p:cNvSpPr>
            <a:spLocks noGrp="1"/>
          </p:cNvSpPr>
          <p:nvPr>
            <p:ph type="dt" sz="half" idx="10"/>
          </p:nvPr>
        </p:nvSpPr>
        <p:spPr>
          <a:xfrm>
            <a:off x="5988423" y="6221506"/>
            <a:ext cx="2743200" cy="365125"/>
          </a:xfrm>
        </p:spPr>
        <p:txBody>
          <a:bodyPr/>
          <a:lstStyle/>
          <a:p>
            <a:fld id="{49181215-4E55-B64E-A4EF-A0320EF84FFD}" type="datetime1">
              <a:rPr lang="fr-FR" smtClean="0"/>
              <a:t>09/11/14</a:t>
            </a:fld>
            <a:endParaRPr lang="en-US"/>
          </a:p>
        </p:txBody>
      </p:sp>
      <p:sp>
        <p:nvSpPr>
          <p:cNvPr id="5" name="Footer Placeholder 4"/>
          <p:cNvSpPr>
            <a:spLocks noGrp="1"/>
          </p:cNvSpPr>
          <p:nvPr>
            <p:ph type="ftr" sz="quarter" idx="11"/>
          </p:nvPr>
        </p:nvSpPr>
        <p:spPr>
          <a:xfrm>
            <a:off x="1295400" y="6221506"/>
            <a:ext cx="2743200" cy="365125"/>
          </a:xfrm>
        </p:spPr>
        <p:txBody>
          <a:bodyPr/>
          <a:lstStyle/>
          <a:p>
            <a:r>
              <a:rPr lang="en-US" smtClean="0"/>
              <a:t>Les oeuvres, incarnation du Royaume. Luc Bussière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Image au-dessus de légende">
    <p:spTree>
      <p:nvGrpSpPr>
        <p:cNvPr id="1" name=""/>
        <p:cNvGrpSpPr/>
        <p:nvPr/>
      </p:nvGrpSpPr>
      <p:grpSpPr>
        <a:xfrm>
          <a:off x="0" y="0"/>
          <a:ext cx="0" cy="0"/>
          <a:chOff x="0" y="0"/>
          <a:chExt cx="0" cy="0"/>
        </a:xfrm>
      </p:grpSpPr>
      <p:pic>
        <p:nvPicPr>
          <p:cNvPr id="8" name="Picture 7" descr="Interior-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1089025" y="3765177"/>
            <a:ext cx="7272338" cy="1098176"/>
          </a:xfrm>
        </p:spPr>
        <p:txBody>
          <a:bodyPr vert="horz" lIns="91440" tIns="45720" rIns="91440" bIns="45720" rtlCol="0" anchor="b">
            <a:noAutofit/>
          </a:bodyPr>
          <a:lstStyle>
            <a:lvl1pPr algn="ctr" defTabSz="914400" rtl="0" eaLnBrk="1" latinLnBrk="0" hangingPunct="1">
              <a:lnSpc>
                <a:spcPct val="100000"/>
              </a:lnSpc>
              <a:spcBef>
                <a:spcPct val="0"/>
              </a:spcBef>
              <a:buNone/>
              <a:defRPr sz="3600" b="1" kern="1200">
                <a:solidFill>
                  <a:schemeClr val="tx1">
                    <a:lumMod val="75000"/>
                    <a:lumOff val="25000"/>
                  </a:schemeClr>
                </a:solidFill>
                <a:latin typeface="+mj-lt"/>
                <a:ea typeface="+mj-ea"/>
                <a:cs typeface="+mj-cs"/>
              </a:defRPr>
            </a:lvl1pPr>
          </a:lstStyle>
          <a:p>
            <a:r>
              <a:rPr lang="fr-FR" smtClean="0"/>
              <a:t>Cliquez et modifiez le titre</a:t>
            </a:r>
            <a:endParaRPr/>
          </a:p>
        </p:txBody>
      </p:sp>
      <p:sp>
        <p:nvSpPr>
          <p:cNvPr id="3" name="Picture Placeholder 2"/>
          <p:cNvSpPr>
            <a:spLocks noGrp="1"/>
          </p:cNvSpPr>
          <p:nvPr>
            <p:ph type="pic" idx="1"/>
          </p:nvPr>
        </p:nvSpPr>
        <p:spPr>
          <a:xfrm>
            <a:off x="2578013" y="777240"/>
            <a:ext cx="4294363" cy="2866913"/>
          </a:xfrm>
          <a:ln w="76200" cmpd="dbl">
            <a:solidFill>
              <a:schemeClr val="tx1"/>
            </a:solidFill>
            <a:miter lim="800000"/>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Faire glisser l'image vers l'espace réservé ou cliquer sur l'icône pour l'ajouter</a:t>
            </a:r>
            <a:endParaRPr/>
          </a:p>
        </p:txBody>
      </p:sp>
      <p:sp>
        <p:nvSpPr>
          <p:cNvPr id="4" name="Text Placeholder 3"/>
          <p:cNvSpPr>
            <a:spLocks noGrp="1"/>
          </p:cNvSpPr>
          <p:nvPr>
            <p:ph type="body" sz="half" idx="2"/>
          </p:nvPr>
        </p:nvSpPr>
        <p:spPr>
          <a:xfrm>
            <a:off x="1089025" y="4867836"/>
            <a:ext cx="7272338" cy="1264022"/>
          </a:xfrm>
        </p:spPr>
        <p:txBody>
          <a:bodyPr vert="horz" lIns="91440" tIns="45720" rIns="91440" bIns="45720" rtlCol="0">
            <a:normAutofit/>
          </a:bodyPr>
          <a:lstStyle>
            <a:lvl1pPr marL="0" indent="0" algn="ctr">
              <a:spcBef>
                <a:spcPts val="0"/>
              </a:spcBef>
              <a:buNone/>
              <a:defRPr sz="1800" kern="1200">
                <a:solidFill>
                  <a:schemeClr val="tx1">
                    <a:lumMod val="75000"/>
                    <a:lumOff val="2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2000"/>
              </a:spcBef>
              <a:buFont typeface="Wingdings" pitchFamily="2" charset="2"/>
              <a:buNone/>
            </a:pPr>
            <a:r>
              <a:rPr lang="fr-FR" smtClean="0"/>
              <a:t>Cliquez pour modifier les styles du texte du masque</a:t>
            </a:r>
          </a:p>
        </p:txBody>
      </p:sp>
      <p:sp>
        <p:nvSpPr>
          <p:cNvPr id="5" name="Date Placeholder 4"/>
          <p:cNvSpPr>
            <a:spLocks noGrp="1"/>
          </p:cNvSpPr>
          <p:nvPr>
            <p:ph type="dt" sz="half" idx="10"/>
          </p:nvPr>
        </p:nvSpPr>
        <p:spPr/>
        <p:txBody>
          <a:bodyPr/>
          <a:lstStyle/>
          <a:p>
            <a:fld id="{EF9A8AE9-0343-7442-AC1D-61CF34DE0678}" type="datetime1">
              <a:rPr lang="fr-FR" smtClean="0"/>
              <a:t>09/11/14</a:t>
            </a:fld>
            <a:endParaRPr lang="en-US"/>
          </a:p>
        </p:txBody>
      </p:sp>
      <p:sp>
        <p:nvSpPr>
          <p:cNvPr id="6" name="Footer Placeholder 5"/>
          <p:cNvSpPr>
            <a:spLocks noGrp="1"/>
          </p:cNvSpPr>
          <p:nvPr>
            <p:ph type="ftr" sz="quarter" idx="11"/>
          </p:nvPr>
        </p:nvSpPr>
        <p:spPr/>
        <p:txBody>
          <a:bodyPr/>
          <a:lstStyle/>
          <a:p>
            <a:r>
              <a:rPr lang="en-US" smtClean="0"/>
              <a:t>Les oeuvres, incarnation du Royaume. Luc Bussière</a:t>
            </a:r>
            <a:endParaRPr lang="en-US"/>
          </a:p>
        </p:txBody>
      </p:sp>
      <p:sp>
        <p:nvSpPr>
          <p:cNvPr id="7" name="Slide Number Placeholder 6"/>
          <p:cNvSpPr>
            <a:spLocks noGrp="1"/>
          </p:cNvSpPr>
          <p:nvPr>
            <p:ph type="sldNum" sz="quarter" idx="12"/>
          </p:nvPr>
        </p:nvSpPr>
        <p:spPr/>
        <p:txBody>
          <a:bodyPr/>
          <a:lstStyle/>
          <a:p>
            <a:fld id="{5DBAE4E6-4D12-4A48-9B6B-6FA0B79BEE93}"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pic>
        <p:nvPicPr>
          <p:cNvPr id="7" name="Picture 6" descr="Interior-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fr-FR" smtClean="0"/>
              <a:t>Cliquez et modifiez le titre</a:t>
            </a:r>
            <a:endParaRPr/>
          </a:p>
        </p:txBody>
      </p:sp>
      <p:sp>
        <p:nvSpPr>
          <p:cNvPr id="3" name="Vertical Text Placeholder 2"/>
          <p:cNvSpPr>
            <a:spLocks noGrp="1"/>
          </p:cNvSpPr>
          <p:nvPr>
            <p:ph type="body" orient="vert" idx="1"/>
          </p:nvPr>
        </p:nvSpPr>
        <p:spPr/>
        <p:txBody>
          <a:bodyPr vert="eaVert"/>
          <a:lstStyle>
            <a:lvl5pPr>
              <a:defRPr/>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
        <p:nvSpPr>
          <p:cNvPr id="4" name="Date Placeholder 3"/>
          <p:cNvSpPr>
            <a:spLocks noGrp="1"/>
          </p:cNvSpPr>
          <p:nvPr>
            <p:ph type="dt" sz="half" idx="10"/>
          </p:nvPr>
        </p:nvSpPr>
        <p:spPr/>
        <p:txBody>
          <a:bodyPr/>
          <a:lstStyle/>
          <a:p>
            <a:fld id="{8BFA10AE-3838-0F4F-B2B8-9324DC8A4D54}" type="datetime1">
              <a:rPr lang="fr-FR" smtClean="0"/>
              <a:t>09/11/14</a:t>
            </a:fld>
            <a:endParaRPr lang="en-US"/>
          </a:p>
        </p:txBody>
      </p:sp>
      <p:sp>
        <p:nvSpPr>
          <p:cNvPr id="5" name="Footer Placeholder 4"/>
          <p:cNvSpPr>
            <a:spLocks noGrp="1"/>
          </p:cNvSpPr>
          <p:nvPr>
            <p:ph type="ftr" sz="quarter" idx="11"/>
          </p:nvPr>
        </p:nvSpPr>
        <p:spPr/>
        <p:txBody>
          <a:bodyPr/>
          <a:lstStyle/>
          <a:p>
            <a:r>
              <a:rPr lang="en-US" smtClean="0"/>
              <a:t>Les oeuvres, incarnation du Royaume. Luc Bussière</a:t>
            </a:r>
            <a:endParaRPr lang="en-US"/>
          </a:p>
        </p:txBody>
      </p:sp>
      <p:sp>
        <p:nvSpPr>
          <p:cNvPr id="6" name="Slide Number Placeholder 5"/>
          <p:cNvSpPr>
            <a:spLocks noGrp="1"/>
          </p:cNvSpPr>
          <p:nvPr>
            <p:ph type="sldNum" sz="quarter" idx="12"/>
          </p:nvPr>
        </p:nvSpPr>
        <p:spPr/>
        <p:txBody>
          <a:bodyPr/>
          <a:lstStyle/>
          <a:p>
            <a:fld id="{5DBAE4E6-4D12-4A48-9B6B-6FA0B79BEE93}"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pic>
        <p:nvPicPr>
          <p:cNvPr id="7" name="Picture 6" descr="Interior-Overlay.png"/>
          <p:cNvPicPr>
            <a:picLocks noChangeAspect="1"/>
          </p:cNvPicPr>
          <p:nvPr/>
        </p:nvPicPr>
        <p:blipFill>
          <a:blip r:embed="rId2"/>
          <a:stretch>
            <a:fillRect/>
          </a:stretch>
        </p:blipFill>
        <p:spPr>
          <a:xfrm>
            <a:off x="0" y="0"/>
            <a:ext cx="9144000" cy="6858000"/>
          </a:xfrm>
          <a:prstGeom prst="rect">
            <a:avLst/>
          </a:prstGeom>
        </p:spPr>
      </p:pic>
      <p:sp>
        <p:nvSpPr>
          <p:cNvPr id="2" name="Vertical Title 1"/>
          <p:cNvSpPr>
            <a:spLocks noGrp="1"/>
          </p:cNvSpPr>
          <p:nvPr>
            <p:ph type="title" orient="vert"/>
          </p:nvPr>
        </p:nvSpPr>
        <p:spPr>
          <a:xfrm>
            <a:off x="7216588" y="609600"/>
            <a:ext cx="1524000" cy="5516563"/>
          </a:xfrm>
        </p:spPr>
        <p:txBody>
          <a:bodyPr vert="eaVert"/>
          <a:lstStyle/>
          <a:p>
            <a:r>
              <a:rPr lang="fr-FR" smtClean="0"/>
              <a:t>Cliquez et modifiez le titre</a:t>
            </a:r>
            <a:endParaRPr/>
          </a:p>
        </p:txBody>
      </p:sp>
      <p:sp>
        <p:nvSpPr>
          <p:cNvPr id="3" name="Vertical Text Placeholder 2"/>
          <p:cNvSpPr>
            <a:spLocks noGrp="1"/>
          </p:cNvSpPr>
          <p:nvPr>
            <p:ph type="body" orient="vert" idx="1"/>
          </p:nvPr>
        </p:nvSpPr>
        <p:spPr>
          <a:xfrm>
            <a:off x="1089024" y="609600"/>
            <a:ext cx="5921376" cy="5516563"/>
          </a:xfrm>
        </p:spPr>
        <p:txBody>
          <a:bodyPr vert="eaVert"/>
          <a:lstStyle>
            <a:lvl5pPr>
              <a:defRPr/>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
        <p:nvSpPr>
          <p:cNvPr id="4" name="Date Placeholder 3"/>
          <p:cNvSpPr>
            <a:spLocks noGrp="1"/>
          </p:cNvSpPr>
          <p:nvPr>
            <p:ph type="dt" sz="half" idx="10"/>
          </p:nvPr>
        </p:nvSpPr>
        <p:spPr/>
        <p:txBody>
          <a:bodyPr/>
          <a:lstStyle/>
          <a:p>
            <a:fld id="{98F30BE3-2F59-B84A-9C58-D5AE2FD3D0F1}" type="datetime1">
              <a:rPr lang="fr-FR" smtClean="0"/>
              <a:t>09/11/14</a:t>
            </a:fld>
            <a:endParaRPr lang="en-US"/>
          </a:p>
        </p:txBody>
      </p:sp>
      <p:sp>
        <p:nvSpPr>
          <p:cNvPr id="5" name="Footer Placeholder 4"/>
          <p:cNvSpPr>
            <a:spLocks noGrp="1"/>
          </p:cNvSpPr>
          <p:nvPr>
            <p:ph type="ftr" sz="quarter" idx="11"/>
          </p:nvPr>
        </p:nvSpPr>
        <p:spPr/>
        <p:txBody>
          <a:bodyPr/>
          <a:lstStyle/>
          <a:p>
            <a:r>
              <a:rPr lang="en-US" smtClean="0"/>
              <a:t>Les oeuvres, incarnation du Royaume. Luc Bussière</a:t>
            </a:r>
            <a:endParaRPr lang="en-US"/>
          </a:p>
        </p:txBody>
      </p:sp>
      <p:sp>
        <p:nvSpPr>
          <p:cNvPr id="6" name="Slide Number Placeholder 5"/>
          <p:cNvSpPr>
            <a:spLocks noGrp="1"/>
          </p:cNvSpPr>
          <p:nvPr>
            <p:ph type="sldNum" sz="quarter" idx="12"/>
          </p:nvPr>
        </p:nvSpPr>
        <p:spPr/>
        <p:txBody>
          <a:bodyPr/>
          <a:lstStyle/>
          <a:p>
            <a:fld id="{5DBAE4E6-4D12-4A48-9B6B-6FA0B79BEE93}"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cSld name="Titre. Texte et image de la bibliothèque">
    <p:spTree>
      <p:nvGrpSpPr>
        <p:cNvPr id="1" name=""/>
        <p:cNvGrpSpPr/>
        <p:nvPr/>
      </p:nvGrpSpPr>
      <p:grpSpPr>
        <a:xfrm>
          <a:off x="0" y="0"/>
          <a:ext cx="0" cy="0"/>
          <a:chOff x="0" y="0"/>
          <a:chExt cx="0" cy="0"/>
        </a:xfrm>
      </p:grpSpPr>
      <p:sp>
        <p:nvSpPr>
          <p:cNvPr id="2" name="Titre 1"/>
          <p:cNvSpPr>
            <a:spLocks noGrp="1"/>
          </p:cNvSpPr>
          <p:nvPr>
            <p:ph type="title"/>
          </p:nvPr>
        </p:nvSpPr>
        <p:spPr>
          <a:xfrm>
            <a:off x="685800" y="350838"/>
            <a:ext cx="7772400" cy="1143000"/>
          </a:xfrm>
        </p:spPr>
        <p:txBody>
          <a:bodyPr/>
          <a:lstStyle/>
          <a:p>
            <a:r>
              <a:rPr lang="fr-FR" smtClean="0"/>
              <a:t>Cliquez pour modifier le style du titre</a:t>
            </a:r>
            <a:endParaRPr lang="fr-FR"/>
          </a:p>
        </p:txBody>
      </p:sp>
      <p:sp>
        <p:nvSpPr>
          <p:cNvPr id="3" name="Espace réservé du texte 2"/>
          <p:cNvSpPr>
            <a:spLocks noGrp="1"/>
          </p:cNvSpPr>
          <p:nvPr>
            <p:ph type="body" sz="half" idx="1"/>
          </p:nvPr>
        </p:nvSpPr>
        <p:spPr>
          <a:xfrm>
            <a:off x="698500" y="1665288"/>
            <a:ext cx="3810000" cy="411480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image de la bibliothèque 3"/>
          <p:cNvSpPr>
            <a:spLocks noGrp="1"/>
          </p:cNvSpPr>
          <p:nvPr>
            <p:ph type="clipArt" sz="half" idx="2"/>
          </p:nvPr>
        </p:nvSpPr>
        <p:spPr>
          <a:xfrm>
            <a:off x="4660900" y="1665288"/>
            <a:ext cx="3810000" cy="4114800"/>
          </a:xfrm>
        </p:spPr>
        <p:txBody>
          <a:bodyPr/>
          <a:lstStyle/>
          <a:p>
            <a:pPr lvl="0"/>
            <a:endParaRPr lang="fr-FR" noProof="0" smtClean="0"/>
          </a:p>
        </p:txBody>
      </p:sp>
      <p:sp>
        <p:nvSpPr>
          <p:cNvPr id="5" name="Rectangle 10"/>
          <p:cNvSpPr>
            <a:spLocks noGrp="1" noChangeArrowheads="1"/>
          </p:cNvSpPr>
          <p:nvPr>
            <p:ph type="dt" sz="half" idx="10"/>
          </p:nvPr>
        </p:nvSpPr>
        <p:spPr>
          <a:ln/>
        </p:spPr>
        <p:txBody>
          <a:bodyPr/>
          <a:lstStyle>
            <a:lvl1pPr>
              <a:defRPr/>
            </a:lvl1pPr>
          </a:lstStyle>
          <a:p>
            <a:pPr>
              <a:defRPr/>
            </a:pPr>
            <a:fld id="{D45A1046-D38C-954A-9E14-DEBC27540662}" type="datetime1">
              <a:rPr lang="fr-FR" smtClean="0"/>
              <a:t>09/11/14</a:t>
            </a:fld>
            <a:endParaRPr lang="fr-FR"/>
          </a:p>
        </p:txBody>
      </p:sp>
      <p:sp>
        <p:nvSpPr>
          <p:cNvPr id="6" name="Rectangle 11"/>
          <p:cNvSpPr>
            <a:spLocks noGrp="1" noChangeArrowheads="1"/>
          </p:cNvSpPr>
          <p:nvPr>
            <p:ph type="ftr" sz="quarter" idx="11"/>
          </p:nvPr>
        </p:nvSpPr>
        <p:spPr>
          <a:ln/>
        </p:spPr>
        <p:txBody>
          <a:bodyPr/>
          <a:lstStyle>
            <a:lvl1pPr>
              <a:defRPr/>
            </a:lvl1pPr>
          </a:lstStyle>
          <a:p>
            <a:r>
              <a:rPr lang="fr-FR" smtClean="0"/>
              <a:t>Les oeuvres, incarnation du Royaume. Luc Bussière</a:t>
            </a:r>
            <a:endParaRPr lang="fr-FR"/>
          </a:p>
        </p:txBody>
      </p:sp>
      <p:sp>
        <p:nvSpPr>
          <p:cNvPr id="7" name="Rectangle 12"/>
          <p:cNvSpPr>
            <a:spLocks noGrp="1" noChangeArrowheads="1"/>
          </p:cNvSpPr>
          <p:nvPr>
            <p:ph type="sldNum" sz="quarter" idx="12"/>
          </p:nvPr>
        </p:nvSpPr>
        <p:spPr>
          <a:ln/>
        </p:spPr>
        <p:txBody>
          <a:bodyPr/>
          <a:lstStyle>
            <a:lvl1pPr>
              <a:defRPr/>
            </a:lvl1pPr>
          </a:lstStyle>
          <a:p>
            <a:fld id="{2BEA0D79-0851-834F-9BA0-948B63B1CED7}" type="slidenum">
              <a:rPr lang="fr-FR"/>
              <a:pPr/>
              <a:t>‹#›</a:t>
            </a:fld>
            <a:endParaRPr lang="fr-FR"/>
          </a:p>
        </p:txBody>
      </p:sp>
    </p:spTree>
    <p:extLst>
      <p:ext uri="{BB962C8B-B14F-4D97-AF65-F5344CB8AC3E}">
        <p14:creationId xmlns:p14="http://schemas.microsoft.com/office/powerpoint/2010/main" val="5986569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pic>
        <p:nvPicPr>
          <p:cNvPr id="7" name="Picture 6" descr="Interior-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fr-FR" smtClean="0"/>
              <a:t>Cliquez et modifiez le titre</a:t>
            </a:r>
            <a:endParaRPr/>
          </a:p>
        </p:txBody>
      </p:sp>
      <p:sp>
        <p:nvSpPr>
          <p:cNvPr id="3" name="Content Placeholder 2"/>
          <p:cNvSpPr>
            <a:spLocks noGrp="1"/>
          </p:cNvSpPr>
          <p:nvPr>
            <p:ph idx="1"/>
          </p:nvPr>
        </p:nvSpPr>
        <p:spPr/>
        <p:txBody>
          <a:bodyPr/>
          <a:lstStyle>
            <a:lvl5pPr>
              <a:defRPr/>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
        <p:nvSpPr>
          <p:cNvPr id="4" name="Date Placeholder 3"/>
          <p:cNvSpPr>
            <a:spLocks noGrp="1"/>
          </p:cNvSpPr>
          <p:nvPr>
            <p:ph type="dt" sz="half" idx="10"/>
          </p:nvPr>
        </p:nvSpPr>
        <p:spPr/>
        <p:txBody>
          <a:bodyPr/>
          <a:lstStyle/>
          <a:p>
            <a:fld id="{50299850-A15F-FE40-8D89-F6137F791625}" type="datetime1">
              <a:rPr lang="fr-FR" smtClean="0"/>
              <a:t>09/11/14</a:t>
            </a:fld>
            <a:endParaRPr lang="en-US"/>
          </a:p>
        </p:txBody>
      </p:sp>
      <p:sp>
        <p:nvSpPr>
          <p:cNvPr id="5" name="Footer Placeholder 4"/>
          <p:cNvSpPr>
            <a:spLocks noGrp="1"/>
          </p:cNvSpPr>
          <p:nvPr>
            <p:ph type="ftr" sz="quarter" idx="11"/>
          </p:nvPr>
        </p:nvSpPr>
        <p:spPr/>
        <p:txBody>
          <a:bodyPr/>
          <a:lstStyle/>
          <a:p>
            <a:r>
              <a:rPr lang="en-US" smtClean="0"/>
              <a:t>Les oeuvres, incarnation du Royaume. Luc Bussière</a:t>
            </a:r>
            <a:endParaRPr lang="en-US"/>
          </a:p>
        </p:txBody>
      </p:sp>
      <p:sp>
        <p:nvSpPr>
          <p:cNvPr id="6" name="Slide Number Placeholder 5"/>
          <p:cNvSpPr>
            <a:spLocks noGrp="1"/>
          </p:cNvSpPr>
          <p:nvPr>
            <p:ph type="sldNum" sz="quarter" idx="12"/>
          </p:nvPr>
        </p:nvSpPr>
        <p:spPr/>
        <p:txBody>
          <a:bodyPr/>
          <a:lstStyle/>
          <a:p>
            <a:fld id="{5DBAE4E6-4D12-4A48-9B6B-6FA0B79BEE93}"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pic>
        <p:nvPicPr>
          <p:cNvPr id="7" name="Picture 6" descr="Interior-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1371600" y="1792224"/>
            <a:ext cx="7086600" cy="1847088"/>
          </a:xfrm>
        </p:spPr>
        <p:txBody>
          <a:bodyPr vert="horz" lIns="91440" tIns="45720" rIns="91440" bIns="45720" rtlCol="0" anchor="b" anchorCtr="0">
            <a:noAutofit/>
            <a:scene3d>
              <a:camera prst="orthographicFront"/>
              <a:lightRig rig="threePt" dir="t">
                <a:rot lat="0" lon="0" rev="10800000"/>
              </a:lightRig>
            </a:scene3d>
            <a:sp3d extrusionH="25400">
              <a:bevelT w="12700" h="12700" prst="relaxedInset"/>
              <a:bevelB w="12700" h="12700" prst="relaxedInset"/>
            </a:sp3d>
          </a:bodyPr>
          <a:lstStyle>
            <a:lvl1pPr algn="ctr" defTabSz="914400" rtl="0" eaLnBrk="1" latinLnBrk="0" hangingPunct="1">
              <a:lnSpc>
                <a:spcPct val="100000"/>
              </a:lnSpc>
              <a:spcBef>
                <a:spcPct val="0"/>
              </a:spcBef>
              <a:buNone/>
              <a:defRPr sz="5400" b="1" kern="1200">
                <a:solidFill>
                  <a:schemeClr val="tx1">
                    <a:lumMod val="75000"/>
                    <a:lumOff val="25000"/>
                  </a:schemeClr>
                </a:solidFill>
                <a:effectLst>
                  <a:outerShdw blurRad="25400" dist="19050" dir="4200000" algn="ctr" rotWithShape="0">
                    <a:schemeClr val="bg1">
                      <a:alpha val="40000"/>
                    </a:schemeClr>
                  </a:outerShdw>
                </a:effectLst>
                <a:latin typeface="+mj-lt"/>
                <a:ea typeface="+mj-ea"/>
                <a:cs typeface="+mj-cs"/>
              </a:defRPr>
            </a:lvl1pPr>
          </a:lstStyle>
          <a:p>
            <a:r>
              <a:rPr lang="fr-FR" smtClean="0"/>
              <a:t>Cliquez et modifiez le titre</a:t>
            </a:r>
            <a:endParaRPr/>
          </a:p>
        </p:txBody>
      </p:sp>
      <p:sp>
        <p:nvSpPr>
          <p:cNvPr id="3" name="Text Placeholder 2"/>
          <p:cNvSpPr>
            <a:spLocks noGrp="1"/>
          </p:cNvSpPr>
          <p:nvPr>
            <p:ph type="body" idx="1"/>
          </p:nvPr>
        </p:nvSpPr>
        <p:spPr>
          <a:xfrm>
            <a:off x="1371600" y="3666744"/>
            <a:ext cx="7086600" cy="1755648"/>
          </a:xfrm>
        </p:spPr>
        <p:txBody>
          <a:bodyPr vert="horz" lIns="91440" tIns="45720" rIns="91440" bIns="45720" rtlCol="0" anchor="t" anchorCtr="0">
            <a:noAutofit/>
            <a:scene3d>
              <a:camera prst="orthographicFront"/>
              <a:lightRig rig="threePt" dir="t">
                <a:rot lat="0" lon="0" rev="10800000"/>
              </a:lightRig>
            </a:scene3d>
            <a:sp3d extrusionH="25400">
              <a:bevelT w="12700" h="12700" prst="relaxedInset"/>
              <a:bevelB w="12700" h="12700" prst="relaxedInset"/>
            </a:sp3d>
          </a:bodyPr>
          <a:lstStyle>
            <a:lvl1pPr marL="0" indent="0" algn="ctr" defTabSz="914400" rtl="0" eaLnBrk="1" latinLnBrk="0" hangingPunct="1">
              <a:lnSpc>
                <a:spcPct val="100000"/>
              </a:lnSpc>
              <a:spcBef>
                <a:spcPct val="0"/>
              </a:spcBef>
              <a:buFont typeface="Wingdings" pitchFamily="2" charset="2"/>
              <a:buNone/>
              <a:defRPr sz="2000" b="0" kern="1200">
                <a:solidFill>
                  <a:schemeClr val="tx1">
                    <a:lumMod val="75000"/>
                    <a:lumOff val="25000"/>
                  </a:schemeClr>
                </a:solidFill>
                <a:effectLst>
                  <a:outerShdw blurRad="25400" dist="19050" dir="4200000" algn="ctr" rotWithShape="0">
                    <a:schemeClr val="bg1">
                      <a:alpha val="40000"/>
                    </a:schemeClr>
                  </a:outerShdw>
                </a:effectLst>
                <a:latin typeface="+mj-lt"/>
                <a:ea typeface="+mj-ea"/>
                <a:cs typeface="+mj-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Date Placeholder 3"/>
          <p:cNvSpPr>
            <a:spLocks noGrp="1"/>
          </p:cNvSpPr>
          <p:nvPr>
            <p:ph type="dt" sz="half" idx="10"/>
          </p:nvPr>
        </p:nvSpPr>
        <p:spPr/>
        <p:txBody>
          <a:bodyPr/>
          <a:lstStyle/>
          <a:p>
            <a:fld id="{E1DC6AAD-19FA-AF45-A180-6A8536DDAD46}" type="datetime1">
              <a:rPr lang="fr-FR" smtClean="0"/>
              <a:t>09/11/14</a:t>
            </a:fld>
            <a:endParaRPr lang="en-US"/>
          </a:p>
        </p:txBody>
      </p:sp>
      <p:sp>
        <p:nvSpPr>
          <p:cNvPr id="5" name="Footer Placeholder 4"/>
          <p:cNvSpPr>
            <a:spLocks noGrp="1"/>
          </p:cNvSpPr>
          <p:nvPr>
            <p:ph type="ftr" sz="quarter" idx="11"/>
          </p:nvPr>
        </p:nvSpPr>
        <p:spPr/>
        <p:txBody>
          <a:bodyPr/>
          <a:lstStyle/>
          <a:p>
            <a:r>
              <a:rPr lang="en-US" smtClean="0"/>
              <a:t>Les oeuvres, incarnation du Royaume. Luc Bussière</a:t>
            </a:r>
            <a:endParaRPr lang="en-US"/>
          </a:p>
        </p:txBody>
      </p:sp>
      <p:sp>
        <p:nvSpPr>
          <p:cNvPr id="6" name="Slide Number Placeholder 5"/>
          <p:cNvSpPr>
            <a:spLocks noGrp="1"/>
          </p:cNvSpPr>
          <p:nvPr>
            <p:ph type="sldNum" sz="quarter" idx="12"/>
          </p:nvPr>
        </p:nvSpPr>
        <p:spPr/>
        <p:txBody>
          <a:bodyPr/>
          <a:lstStyle/>
          <a:p>
            <a:fld id="{5DBAE4E6-4D12-4A48-9B6B-6FA0B79BEE93}"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pic>
        <p:nvPicPr>
          <p:cNvPr id="8" name="Picture 7" descr="Interior-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1089024" y="274637"/>
            <a:ext cx="7272339" cy="1339009"/>
          </a:xfrm>
        </p:spPr>
        <p:txBody>
          <a:bodyPr/>
          <a:lstStyle/>
          <a:p>
            <a:r>
              <a:rPr lang="fr-FR" smtClean="0"/>
              <a:t>Cliquez et modifiez le titre</a:t>
            </a:r>
            <a:endParaRPr/>
          </a:p>
        </p:txBody>
      </p:sp>
      <p:sp>
        <p:nvSpPr>
          <p:cNvPr id="3" name="Content Placeholder 2"/>
          <p:cNvSpPr>
            <a:spLocks noGrp="1"/>
          </p:cNvSpPr>
          <p:nvPr>
            <p:ph sz="half" idx="1"/>
          </p:nvPr>
        </p:nvSpPr>
        <p:spPr>
          <a:xfrm>
            <a:off x="1089023" y="1816100"/>
            <a:ext cx="3429000" cy="4310063"/>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
        <p:nvSpPr>
          <p:cNvPr id="4" name="Content Placeholder 3"/>
          <p:cNvSpPr>
            <a:spLocks noGrp="1"/>
          </p:cNvSpPr>
          <p:nvPr>
            <p:ph sz="half" idx="2"/>
          </p:nvPr>
        </p:nvSpPr>
        <p:spPr>
          <a:xfrm>
            <a:off x="4932363" y="1816100"/>
            <a:ext cx="3429000" cy="4310063"/>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
        <p:nvSpPr>
          <p:cNvPr id="5" name="Date Placeholder 4"/>
          <p:cNvSpPr>
            <a:spLocks noGrp="1"/>
          </p:cNvSpPr>
          <p:nvPr>
            <p:ph type="dt" sz="half" idx="10"/>
          </p:nvPr>
        </p:nvSpPr>
        <p:spPr/>
        <p:txBody>
          <a:bodyPr/>
          <a:lstStyle/>
          <a:p>
            <a:fld id="{96462D4B-A650-FD4B-B15E-9137AA339209}" type="datetime1">
              <a:rPr lang="fr-FR" smtClean="0"/>
              <a:t>09/11/14</a:t>
            </a:fld>
            <a:endParaRPr lang="en-US"/>
          </a:p>
        </p:txBody>
      </p:sp>
      <p:sp>
        <p:nvSpPr>
          <p:cNvPr id="6" name="Footer Placeholder 5"/>
          <p:cNvSpPr>
            <a:spLocks noGrp="1"/>
          </p:cNvSpPr>
          <p:nvPr>
            <p:ph type="ftr" sz="quarter" idx="11"/>
          </p:nvPr>
        </p:nvSpPr>
        <p:spPr/>
        <p:txBody>
          <a:bodyPr/>
          <a:lstStyle/>
          <a:p>
            <a:r>
              <a:rPr lang="en-US" smtClean="0"/>
              <a:t>Les oeuvres, incarnation du Royaume. Luc Bussière</a:t>
            </a:r>
            <a:endParaRPr lang="en-US"/>
          </a:p>
        </p:txBody>
      </p:sp>
      <p:sp>
        <p:nvSpPr>
          <p:cNvPr id="7" name="Slide Number Placeholder 6"/>
          <p:cNvSpPr>
            <a:spLocks noGrp="1"/>
          </p:cNvSpPr>
          <p:nvPr>
            <p:ph type="sldNum" sz="quarter" idx="12"/>
          </p:nvPr>
        </p:nvSpPr>
        <p:spPr/>
        <p:txBody>
          <a:bodyPr/>
          <a:lstStyle/>
          <a:p>
            <a:fld id="{5DBAE4E6-4D12-4A48-9B6B-6FA0B79BEE93}"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pic>
        <p:nvPicPr>
          <p:cNvPr id="10" name="Picture 9" descr="Interior-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1089024" y="274637"/>
            <a:ext cx="7272339" cy="1339009"/>
          </a:xfrm>
        </p:spPr>
        <p:txBody>
          <a:bodyPr/>
          <a:lstStyle>
            <a:lvl1pPr>
              <a:defRPr/>
            </a:lvl1pPr>
          </a:lstStyle>
          <a:p>
            <a:r>
              <a:rPr lang="fr-FR" smtClean="0"/>
              <a:t>Cliquez et modifiez le titre</a:t>
            </a:r>
            <a:endParaRPr/>
          </a:p>
        </p:txBody>
      </p:sp>
      <p:sp>
        <p:nvSpPr>
          <p:cNvPr id="3" name="Text Placeholder 2"/>
          <p:cNvSpPr>
            <a:spLocks noGrp="1"/>
          </p:cNvSpPr>
          <p:nvPr>
            <p:ph type="body" idx="1"/>
          </p:nvPr>
        </p:nvSpPr>
        <p:spPr>
          <a:xfrm>
            <a:off x="1089024" y="1688679"/>
            <a:ext cx="3429000" cy="827088"/>
          </a:xfrm>
        </p:spPr>
        <p:txBody>
          <a:bodyPr anchor="ctr" anchorCtr="0">
            <a:noAutofit/>
          </a:bodyPr>
          <a:lstStyle>
            <a:lvl1pPr marL="0" indent="0" algn="ctr">
              <a:spcBef>
                <a:spcPts val="0"/>
              </a:spcBef>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Content Placeholder 3"/>
          <p:cNvSpPr>
            <a:spLocks noGrp="1"/>
          </p:cNvSpPr>
          <p:nvPr>
            <p:ph sz="half" idx="2"/>
          </p:nvPr>
        </p:nvSpPr>
        <p:spPr>
          <a:xfrm>
            <a:off x="1089024" y="2590800"/>
            <a:ext cx="3429000" cy="3535362"/>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
        <p:nvSpPr>
          <p:cNvPr id="5" name="Text Placeholder 4"/>
          <p:cNvSpPr>
            <a:spLocks noGrp="1"/>
          </p:cNvSpPr>
          <p:nvPr>
            <p:ph type="body" sz="quarter" idx="3"/>
          </p:nvPr>
        </p:nvSpPr>
        <p:spPr>
          <a:xfrm>
            <a:off x="4932363" y="1688679"/>
            <a:ext cx="3429000" cy="827088"/>
          </a:xfrm>
        </p:spPr>
        <p:txBody>
          <a:bodyPr anchor="ctr" anchorCtr="0">
            <a:noAutofit/>
          </a:bodyPr>
          <a:lstStyle>
            <a:lvl1pPr marL="0" indent="0" algn="ctr">
              <a:spcBef>
                <a:spcPts val="0"/>
              </a:spcBef>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Content Placeholder 5"/>
          <p:cNvSpPr>
            <a:spLocks noGrp="1"/>
          </p:cNvSpPr>
          <p:nvPr>
            <p:ph sz="quarter" idx="4"/>
          </p:nvPr>
        </p:nvSpPr>
        <p:spPr>
          <a:xfrm>
            <a:off x="4932363" y="2590800"/>
            <a:ext cx="3429000" cy="3535362"/>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
        <p:nvSpPr>
          <p:cNvPr id="7" name="Date Placeholder 6"/>
          <p:cNvSpPr>
            <a:spLocks noGrp="1"/>
          </p:cNvSpPr>
          <p:nvPr>
            <p:ph type="dt" sz="half" idx="10"/>
          </p:nvPr>
        </p:nvSpPr>
        <p:spPr/>
        <p:txBody>
          <a:bodyPr/>
          <a:lstStyle/>
          <a:p>
            <a:fld id="{9C488E1A-3E2C-004B-9779-6C42207292AC}" type="datetime1">
              <a:rPr lang="fr-FR" smtClean="0"/>
              <a:t>09/11/14</a:t>
            </a:fld>
            <a:endParaRPr lang="en-US"/>
          </a:p>
        </p:txBody>
      </p:sp>
      <p:sp>
        <p:nvSpPr>
          <p:cNvPr id="8" name="Footer Placeholder 7"/>
          <p:cNvSpPr>
            <a:spLocks noGrp="1"/>
          </p:cNvSpPr>
          <p:nvPr>
            <p:ph type="ftr" sz="quarter" idx="11"/>
          </p:nvPr>
        </p:nvSpPr>
        <p:spPr/>
        <p:txBody>
          <a:bodyPr/>
          <a:lstStyle/>
          <a:p>
            <a:r>
              <a:rPr lang="en-US" smtClean="0"/>
              <a:t>Les oeuvres, incarnation du Royaume. Luc Bussière</a:t>
            </a:r>
            <a:endParaRPr lang="en-US"/>
          </a:p>
        </p:txBody>
      </p:sp>
      <p:sp>
        <p:nvSpPr>
          <p:cNvPr id="9" name="Slide Number Placeholder 8"/>
          <p:cNvSpPr>
            <a:spLocks noGrp="1"/>
          </p:cNvSpPr>
          <p:nvPr>
            <p:ph type="sldNum" sz="quarter" idx="12"/>
          </p:nvPr>
        </p:nvSpPr>
        <p:spPr/>
        <p:txBody>
          <a:bodyPr/>
          <a:lstStyle/>
          <a:p>
            <a:fld id="{5DBAE4E6-4D12-4A48-9B6B-6FA0B79BEE93}"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pic>
        <p:nvPicPr>
          <p:cNvPr id="6" name="Picture 5" descr="Interior-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fr-FR" smtClean="0"/>
              <a:t>Cliquez et modifiez le titre</a:t>
            </a:r>
            <a:endParaRPr/>
          </a:p>
        </p:txBody>
      </p:sp>
      <p:sp>
        <p:nvSpPr>
          <p:cNvPr id="3" name="Date Placeholder 2"/>
          <p:cNvSpPr>
            <a:spLocks noGrp="1"/>
          </p:cNvSpPr>
          <p:nvPr>
            <p:ph type="dt" sz="half" idx="10"/>
          </p:nvPr>
        </p:nvSpPr>
        <p:spPr/>
        <p:txBody>
          <a:bodyPr/>
          <a:lstStyle/>
          <a:p>
            <a:fld id="{347EEF01-4651-F748-B1AF-86118B2F2040}" type="datetime1">
              <a:rPr lang="fr-FR" smtClean="0"/>
              <a:t>09/11/14</a:t>
            </a:fld>
            <a:endParaRPr lang="en-US"/>
          </a:p>
        </p:txBody>
      </p:sp>
      <p:sp>
        <p:nvSpPr>
          <p:cNvPr id="4" name="Footer Placeholder 3"/>
          <p:cNvSpPr>
            <a:spLocks noGrp="1"/>
          </p:cNvSpPr>
          <p:nvPr>
            <p:ph type="ftr" sz="quarter" idx="11"/>
          </p:nvPr>
        </p:nvSpPr>
        <p:spPr/>
        <p:txBody>
          <a:bodyPr/>
          <a:lstStyle/>
          <a:p>
            <a:r>
              <a:rPr lang="en-US" smtClean="0"/>
              <a:t>Les oeuvres, incarnation du Royaume. Luc Bussière</a:t>
            </a:r>
            <a:endParaRPr lang="en-US"/>
          </a:p>
        </p:txBody>
      </p:sp>
      <p:sp>
        <p:nvSpPr>
          <p:cNvPr id="5" name="Slide Number Placeholder 4"/>
          <p:cNvSpPr>
            <a:spLocks noGrp="1"/>
          </p:cNvSpPr>
          <p:nvPr>
            <p:ph type="sldNum" sz="quarter" idx="12"/>
          </p:nvPr>
        </p:nvSpPr>
        <p:spPr/>
        <p:txBody>
          <a:bodyPr/>
          <a:lstStyle/>
          <a:p>
            <a:fld id="{5DBAE4E6-4D12-4A48-9B6B-6FA0B79BEE93}"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pic>
        <p:nvPicPr>
          <p:cNvPr id="5" name="Picture 4" descr="Interior-Overlay.png"/>
          <p:cNvPicPr>
            <a:picLocks noChangeAspect="1"/>
          </p:cNvPicPr>
          <p:nvPr/>
        </p:nvPicPr>
        <p:blipFill>
          <a:blip r:embed="rId2"/>
          <a:stretch>
            <a:fillRect/>
          </a:stretch>
        </p:blipFill>
        <p:spPr>
          <a:xfrm>
            <a:off x="0" y="0"/>
            <a:ext cx="9144000" cy="6858000"/>
          </a:xfrm>
          <a:prstGeom prst="rect">
            <a:avLst/>
          </a:prstGeom>
        </p:spPr>
      </p:pic>
      <p:sp>
        <p:nvSpPr>
          <p:cNvPr id="2" name="Date Placeholder 1"/>
          <p:cNvSpPr>
            <a:spLocks noGrp="1"/>
          </p:cNvSpPr>
          <p:nvPr>
            <p:ph type="dt" sz="half" idx="10"/>
          </p:nvPr>
        </p:nvSpPr>
        <p:spPr/>
        <p:txBody>
          <a:bodyPr/>
          <a:lstStyle/>
          <a:p>
            <a:fld id="{43C9B8E8-E87F-9C49-A2C4-64504D396716}" type="datetime1">
              <a:rPr lang="fr-FR" smtClean="0"/>
              <a:t>09/11/14</a:t>
            </a:fld>
            <a:endParaRPr lang="en-US"/>
          </a:p>
        </p:txBody>
      </p:sp>
      <p:sp>
        <p:nvSpPr>
          <p:cNvPr id="3" name="Footer Placeholder 2"/>
          <p:cNvSpPr>
            <a:spLocks noGrp="1"/>
          </p:cNvSpPr>
          <p:nvPr>
            <p:ph type="ftr" sz="quarter" idx="11"/>
          </p:nvPr>
        </p:nvSpPr>
        <p:spPr/>
        <p:txBody>
          <a:bodyPr/>
          <a:lstStyle/>
          <a:p>
            <a:r>
              <a:rPr lang="en-US" smtClean="0"/>
              <a:t>Les oeuvres, incarnation du Royaume. Luc Bussière</a:t>
            </a:r>
            <a:endParaRPr lang="en-US"/>
          </a:p>
        </p:txBody>
      </p:sp>
      <p:sp>
        <p:nvSpPr>
          <p:cNvPr id="4" name="Slide Number Placeholder 3"/>
          <p:cNvSpPr>
            <a:spLocks noGrp="1"/>
          </p:cNvSpPr>
          <p:nvPr>
            <p:ph type="sldNum" sz="quarter" idx="12"/>
          </p:nvPr>
        </p:nvSpPr>
        <p:spPr/>
        <p:txBody>
          <a:bodyPr/>
          <a:lstStyle/>
          <a:p>
            <a:fld id="{5DBAE4E6-4D12-4A48-9B6B-6FA0B79BEE93}"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pic>
        <p:nvPicPr>
          <p:cNvPr id="8" name="Picture 7" descr="Interior-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1084729" y="381000"/>
            <a:ext cx="3429000" cy="1649506"/>
          </a:xfrm>
        </p:spPr>
        <p:txBody>
          <a:bodyPr anchor="b"/>
          <a:lstStyle>
            <a:lvl1pPr algn="ctr">
              <a:lnSpc>
                <a:spcPct val="100000"/>
              </a:lnSpc>
              <a:defRPr sz="3600" b="1"/>
            </a:lvl1pPr>
          </a:lstStyle>
          <a:p>
            <a:r>
              <a:rPr lang="fr-FR" smtClean="0"/>
              <a:t>Cliquez et modifiez le titre</a:t>
            </a:r>
            <a:endParaRPr/>
          </a:p>
        </p:txBody>
      </p:sp>
      <p:sp>
        <p:nvSpPr>
          <p:cNvPr id="3" name="Content Placeholder 2"/>
          <p:cNvSpPr>
            <a:spLocks noGrp="1"/>
          </p:cNvSpPr>
          <p:nvPr>
            <p:ph idx="1"/>
          </p:nvPr>
        </p:nvSpPr>
        <p:spPr>
          <a:xfrm>
            <a:off x="4930588" y="381000"/>
            <a:ext cx="3429000" cy="5745163"/>
          </a:xfrm>
        </p:spPr>
        <p:txBody>
          <a:bodyPr>
            <a:normAutofit/>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
        <p:nvSpPr>
          <p:cNvPr id="4" name="Text Placeholder 3"/>
          <p:cNvSpPr>
            <a:spLocks noGrp="1"/>
          </p:cNvSpPr>
          <p:nvPr>
            <p:ph type="body" sz="half" idx="2"/>
          </p:nvPr>
        </p:nvSpPr>
        <p:spPr>
          <a:xfrm>
            <a:off x="1084729" y="2057401"/>
            <a:ext cx="3429000" cy="3657600"/>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Date Placeholder 4"/>
          <p:cNvSpPr>
            <a:spLocks noGrp="1"/>
          </p:cNvSpPr>
          <p:nvPr>
            <p:ph type="dt" sz="half" idx="10"/>
          </p:nvPr>
        </p:nvSpPr>
        <p:spPr/>
        <p:txBody>
          <a:bodyPr/>
          <a:lstStyle/>
          <a:p>
            <a:fld id="{2E246DA9-F166-B343-B67D-BD07712FF676}" type="datetime1">
              <a:rPr lang="fr-FR" smtClean="0"/>
              <a:t>09/11/14</a:t>
            </a:fld>
            <a:endParaRPr lang="en-US"/>
          </a:p>
        </p:txBody>
      </p:sp>
      <p:sp>
        <p:nvSpPr>
          <p:cNvPr id="6" name="Footer Placeholder 5"/>
          <p:cNvSpPr>
            <a:spLocks noGrp="1"/>
          </p:cNvSpPr>
          <p:nvPr>
            <p:ph type="ftr" sz="quarter" idx="11"/>
          </p:nvPr>
        </p:nvSpPr>
        <p:spPr/>
        <p:txBody>
          <a:bodyPr/>
          <a:lstStyle/>
          <a:p>
            <a:r>
              <a:rPr lang="en-US" smtClean="0"/>
              <a:t>Les oeuvres, incarnation du Royaume. Luc Bussière</a:t>
            </a:r>
            <a:endParaRPr lang="en-US"/>
          </a:p>
        </p:txBody>
      </p:sp>
      <p:sp>
        <p:nvSpPr>
          <p:cNvPr id="7" name="Slide Number Placeholder 6"/>
          <p:cNvSpPr>
            <a:spLocks noGrp="1"/>
          </p:cNvSpPr>
          <p:nvPr>
            <p:ph type="sldNum" sz="quarter" idx="12"/>
          </p:nvPr>
        </p:nvSpPr>
        <p:spPr/>
        <p:txBody>
          <a:bodyPr/>
          <a:lstStyle/>
          <a:p>
            <a:fld id="{5DBAE4E6-4D12-4A48-9B6B-6FA0B79BEE93}"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pic>
        <p:nvPicPr>
          <p:cNvPr id="8" name="Picture 7" descr="Interior-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4932363" y="739588"/>
            <a:ext cx="3429000" cy="1290380"/>
          </a:xfrm>
        </p:spPr>
        <p:txBody>
          <a:bodyPr vert="horz" lIns="91440" tIns="45720" rIns="91440" bIns="45720" rtlCol="0" anchor="b">
            <a:noAutofit/>
          </a:bodyPr>
          <a:lstStyle>
            <a:lvl1pPr algn="ctr" defTabSz="914400" rtl="0" eaLnBrk="1" latinLnBrk="0" hangingPunct="1">
              <a:lnSpc>
                <a:spcPct val="100000"/>
              </a:lnSpc>
              <a:spcBef>
                <a:spcPct val="0"/>
              </a:spcBef>
              <a:buNone/>
              <a:defRPr sz="3600" b="1" kern="1200">
                <a:solidFill>
                  <a:schemeClr val="tx1">
                    <a:lumMod val="75000"/>
                    <a:lumOff val="25000"/>
                  </a:schemeClr>
                </a:solidFill>
                <a:latin typeface="+mj-lt"/>
                <a:ea typeface="+mj-ea"/>
                <a:cs typeface="+mj-cs"/>
              </a:defRPr>
            </a:lvl1pPr>
          </a:lstStyle>
          <a:p>
            <a:r>
              <a:rPr lang="fr-FR" smtClean="0"/>
              <a:t>Cliquez et modifiez le titre</a:t>
            </a:r>
            <a:endParaRPr dirty="0"/>
          </a:p>
        </p:txBody>
      </p:sp>
      <p:sp>
        <p:nvSpPr>
          <p:cNvPr id="3" name="Picture Placeholder 2"/>
          <p:cNvSpPr>
            <a:spLocks noGrp="1"/>
          </p:cNvSpPr>
          <p:nvPr>
            <p:ph type="pic" idx="1"/>
          </p:nvPr>
        </p:nvSpPr>
        <p:spPr>
          <a:xfrm>
            <a:off x="1088136" y="779929"/>
            <a:ext cx="3429000" cy="4935071"/>
          </a:xfrm>
          <a:ln w="76200" cmpd="dbl">
            <a:solidFill>
              <a:schemeClr val="tx1"/>
            </a:solidFill>
            <a:miter lim="800000"/>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Faire glisser l'image vers l'espace réservé ou cliquer sur l'icône pour l'ajouter</a:t>
            </a:r>
            <a:endParaRPr/>
          </a:p>
        </p:txBody>
      </p:sp>
      <p:sp>
        <p:nvSpPr>
          <p:cNvPr id="4" name="Text Placeholder 3"/>
          <p:cNvSpPr>
            <a:spLocks noGrp="1"/>
          </p:cNvSpPr>
          <p:nvPr>
            <p:ph type="body" sz="half" idx="2"/>
          </p:nvPr>
        </p:nvSpPr>
        <p:spPr>
          <a:xfrm>
            <a:off x="4932363" y="2057400"/>
            <a:ext cx="3429000" cy="3657600"/>
          </a:xfrm>
        </p:spPr>
        <p:txBody>
          <a:bodyPr vert="horz" lIns="91440" tIns="45720" rIns="91440" bIns="45720" rtlCol="0">
            <a:normAutofit/>
          </a:bodyPr>
          <a:lstStyle>
            <a:lvl1pPr marL="0" indent="0" algn="ctr">
              <a:spcBef>
                <a:spcPts val="600"/>
              </a:spcBef>
              <a:buNone/>
              <a:defRPr sz="1800" kern="1200">
                <a:solidFill>
                  <a:schemeClr val="tx1">
                    <a:lumMod val="75000"/>
                    <a:lumOff val="2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2000"/>
              </a:spcBef>
              <a:buFont typeface="Wingdings" pitchFamily="2" charset="2"/>
              <a:buNone/>
            </a:pPr>
            <a:r>
              <a:rPr lang="fr-FR" smtClean="0"/>
              <a:t>Cliquez pour modifier les styles du texte du masque</a:t>
            </a:r>
          </a:p>
        </p:txBody>
      </p:sp>
      <p:sp>
        <p:nvSpPr>
          <p:cNvPr id="5" name="Date Placeholder 4"/>
          <p:cNvSpPr>
            <a:spLocks noGrp="1"/>
          </p:cNvSpPr>
          <p:nvPr>
            <p:ph type="dt" sz="half" idx="10"/>
          </p:nvPr>
        </p:nvSpPr>
        <p:spPr/>
        <p:txBody>
          <a:bodyPr/>
          <a:lstStyle/>
          <a:p>
            <a:fld id="{4F5C9817-7CF3-6645-9DED-84A8913DDE16}" type="datetime1">
              <a:rPr lang="fr-FR" smtClean="0"/>
              <a:t>09/11/14</a:t>
            </a:fld>
            <a:endParaRPr lang="en-US"/>
          </a:p>
        </p:txBody>
      </p:sp>
      <p:sp>
        <p:nvSpPr>
          <p:cNvPr id="6" name="Footer Placeholder 5"/>
          <p:cNvSpPr>
            <a:spLocks noGrp="1"/>
          </p:cNvSpPr>
          <p:nvPr>
            <p:ph type="ftr" sz="quarter" idx="11"/>
          </p:nvPr>
        </p:nvSpPr>
        <p:spPr/>
        <p:txBody>
          <a:bodyPr/>
          <a:lstStyle/>
          <a:p>
            <a:r>
              <a:rPr lang="en-US" smtClean="0"/>
              <a:t>Les oeuvres, incarnation du Royaume. Luc Bussière</a:t>
            </a:r>
            <a:endParaRPr lang="en-US"/>
          </a:p>
        </p:txBody>
      </p:sp>
      <p:sp>
        <p:nvSpPr>
          <p:cNvPr id="7" name="Slide Number Placeholder 6"/>
          <p:cNvSpPr>
            <a:spLocks noGrp="1"/>
          </p:cNvSpPr>
          <p:nvPr>
            <p:ph type="sldNum" sz="quarter" idx="12"/>
          </p:nvPr>
        </p:nvSpPr>
        <p:spPr/>
        <p:txBody>
          <a:bodyPr/>
          <a:lstStyle/>
          <a:p>
            <a:fld id="{5DBAE4E6-4D12-4A48-9B6B-6FA0B79BEE93}"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89024" y="274637"/>
            <a:ext cx="7272339" cy="1339009"/>
          </a:xfrm>
          <a:prstGeom prst="rect">
            <a:avLst/>
          </a:prstGeom>
        </p:spPr>
        <p:txBody>
          <a:bodyPr vert="horz" lIns="91440" tIns="45720" rIns="91440" bIns="45720" rtlCol="0" anchor="ctr">
            <a:noAutofit/>
          </a:bodyPr>
          <a:lstStyle/>
          <a:p>
            <a:r>
              <a:rPr lang="fr-FR" smtClean="0"/>
              <a:t>Cliquez et modifiez le titre</a:t>
            </a:r>
            <a:endParaRPr/>
          </a:p>
        </p:txBody>
      </p:sp>
      <p:sp>
        <p:nvSpPr>
          <p:cNvPr id="3" name="Text Placeholder 2"/>
          <p:cNvSpPr>
            <a:spLocks noGrp="1"/>
          </p:cNvSpPr>
          <p:nvPr>
            <p:ph type="body" idx="1"/>
          </p:nvPr>
        </p:nvSpPr>
        <p:spPr>
          <a:xfrm>
            <a:off x="1089024" y="1801906"/>
            <a:ext cx="7272339" cy="4324257"/>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
        <p:nvSpPr>
          <p:cNvPr id="4" name="Date Placeholder 3"/>
          <p:cNvSpPr>
            <a:spLocks noGrp="1"/>
          </p:cNvSpPr>
          <p:nvPr>
            <p:ph type="dt" sz="half" idx="2"/>
          </p:nvPr>
        </p:nvSpPr>
        <p:spPr>
          <a:xfrm>
            <a:off x="6302187" y="6356350"/>
            <a:ext cx="2429435" cy="365125"/>
          </a:xfrm>
          <a:prstGeom prst="rect">
            <a:avLst/>
          </a:prstGeom>
        </p:spPr>
        <p:txBody>
          <a:bodyPr vert="horz" lIns="91440" tIns="45720" rIns="91440" bIns="45720" rtlCol="0" anchor="ctr"/>
          <a:lstStyle>
            <a:lvl1pPr algn="r">
              <a:defRPr sz="1200" b="1">
                <a:solidFill>
                  <a:schemeClr val="tx1">
                    <a:lumMod val="50000"/>
                    <a:lumOff val="50000"/>
                  </a:schemeClr>
                </a:solidFill>
              </a:defRPr>
            </a:lvl1pPr>
          </a:lstStyle>
          <a:p>
            <a:fld id="{99FFAB05-C76B-744C-84AB-1F46033FEC3D}" type="datetime1">
              <a:rPr lang="fr-FR" smtClean="0"/>
              <a:t>09/11/14</a:t>
            </a:fld>
            <a:endParaRPr lang="en-US"/>
          </a:p>
        </p:txBody>
      </p:sp>
      <p:sp>
        <p:nvSpPr>
          <p:cNvPr id="5" name="Footer Placeholder 4"/>
          <p:cNvSpPr>
            <a:spLocks noGrp="1"/>
          </p:cNvSpPr>
          <p:nvPr>
            <p:ph type="ftr" sz="quarter" idx="3"/>
          </p:nvPr>
        </p:nvSpPr>
        <p:spPr>
          <a:xfrm>
            <a:off x="685800" y="6356350"/>
            <a:ext cx="2743200" cy="365125"/>
          </a:xfrm>
          <a:prstGeom prst="rect">
            <a:avLst/>
          </a:prstGeom>
        </p:spPr>
        <p:txBody>
          <a:bodyPr vert="horz" lIns="91440" tIns="45720" rIns="91440" bIns="45720" rtlCol="0" anchor="ctr"/>
          <a:lstStyle>
            <a:lvl1pPr algn="l">
              <a:defRPr sz="1200" b="1">
                <a:solidFill>
                  <a:schemeClr val="tx1">
                    <a:lumMod val="50000"/>
                    <a:lumOff val="50000"/>
                  </a:schemeClr>
                </a:solidFill>
              </a:defRPr>
            </a:lvl1pPr>
          </a:lstStyle>
          <a:p>
            <a:r>
              <a:rPr lang="en-US" smtClean="0"/>
              <a:t>Les oeuvres, incarnation du Royaume. Luc Bussière</a:t>
            </a:r>
            <a:endParaRPr lang="en-US"/>
          </a:p>
        </p:txBody>
      </p:sp>
      <p:sp>
        <p:nvSpPr>
          <p:cNvPr id="6" name="Slide Number Placeholder 5"/>
          <p:cNvSpPr>
            <a:spLocks noGrp="1"/>
          </p:cNvSpPr>
          <p:nvPr>
            <p:ph type="sldNum" sz="quarter" idx="4"/>
          </p:nvPr>
        </p:nvSpPr>
        <p:spPr>
          <a:xfrm>
            <a:off x="4420393" y="6356350"/>
            <a:ext cx="6096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5DBAE4E6-4D12-4A48-9B6B-6FA0B79BEE93}"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sldNum="0" hdr="0" dt="0"/>
  <p:txStyles>
    <p:titleStyle>
      <a:lvl1pPr algn="ctr" defTabSz="914400" rtl="0" eaLnBrk="1" latinLnBrk="0" hangingPunct="1">
        <a:lnSpc>
          <a:spcPts val="5200"/>
        </a:lnSpc>
        <a:spcBef>
          <a:spcPct val="0"/>
        </a:spcBef>
        <a:buNone/>
        <a:defRPr sz="4800" b="1" kern="1200">
          <a:solidFill>
            <a:schemeClr val="tx1">
              <a:lumMod val="75000"/>
              <a:lumOff val="25000"/>
            </a:schemeClr>
          </a:solidFill>
          <a:latin typeface="+mj-lt"/>
          <a:ea typeface="+mj-ea"/>
          <a:cs typeface="+mj-cs"/>
        </a:defRPr>
      </a:lvl1pPr>
    </p:titleStyle>
    <p:bodyStyle>
      <a:lvl1pPr marL="282575" indent="-282575" algn="l" defTabSz="914400" rtl="0" eaLnBrk="1" latinLnBrk="0" hangingPunct="1">
        <a:spcBef>
          <a:spcPts val="2000"/>
        </a:spcBef>
        <a:buFont typeface="Wingdings" pitchFamily="2" charset="2"/>
        <a:buChar char=""/>
        <a:defRPr sz="2400" kern="1200">
          <a:solidFill>
            <a:schemeClr val="tx1">
              <a:lumMod val="75000"/>
              <a:lumOff val="25000"/>
            </a:schemeClr>
          </a:solidFill>
          <a:latin typeface="+mn-lt"/>
          <a:ea typeface="+mn-ea"/>
          <a:cs typeface="+mn-cs"/>
        </a:defRPr>
      </a:lvl1pPr>
      <a:lvl2pPr marL="577850" indent="-295275" algn="l" defTabSz="914400" rtl="0" eaLnBrk="1" latinLnBrk="0" hangingPunct="1">
        <a:spcBef>
          <a:spcPts val="600"/>
        </a:spcBef>
        <a:buFont typeface="Wingdings" pitchFamily="2" charset="2"/>
        <a:buChar char=""/>
        <a:defRPr sz="2200" kern="1200">
          <a:solidFill>
            <a:schemeClr val="tx1">
              <a:lumMod val="75000"/>
              <a:lumOff val="25000"/>
            </a:schemeClr>
          </a:solidFill>
          <a:latin typeface="+mn-lt"/>
          <a:ea typeface="+mn-ea"/>
          <a:cs typeface="+mn-cs"/>
        </a:defRPr>
      </a:lvl2pPr>
      <a:lvl3pPr marL="860425" indent="-282575" algn="l" defTabSz="914400" rtl="0" eaLnBrk="1" latinLnBrk="0" hangingPunct="1">
        <a:spcBef>
          <a:spcPts val="600"/>
        </a:spcBef>
        <a:buFont typeface="Wingdings" pitchFamily="2" charset="2"/>
        <a:buChar char=""/>
        <a:defRPr sz="2000" kern="1200">
          <a:solidFill>
            <a:schemeClr val="tx1">
              <a:lumMod val="75000"/>
              <a:lumOff val="25000"/>
            </a:schemeClr>
          </a:solidFill>
          <a:latin typeface="+mn-lt"/>
          <a:ea typeface="+mn-ea"/>
          <a:cs typeface="+mn-cs"/>
        </a:defRPr>
      </a:lvl3pPr>
      <a:lvl4pPr marL="1143000" indent="-282575" algn="l" defTabSz="914400" rtl="0" eaLnBrk="1" latinLnBrk="0" hangingPunct="1">
        <a:spcBef>
          <a:spcPts val="600"/>
        </a:spcBef>
        <a:buFont typeface="Wingdings" pitchFamily="2" charset="2"/>
        <a:buChar char=""/>
        <a:defRPr sz="1800" kern="1200">
          <a:solidFill>
            <a:schemeClr val="tx1">
              <a:lumMod val="75000"/>
              <a:lumOff val="25000"/>
            </a:schemeClr>
          </a:solidFill>
          <a:latin typeface="+mn-lt"/>
          <a:ea typeface="+mn-ea"/>
          <a:cs typeface="+mn-cs"/>
        </a:defRPr>
      </a:lvl4pPr>
      <a:lvl5pPr marL="1425575" indent="-282575" algn="l" defTabSz="914400" rtl="0" eaLnBrk="1" latinLnBrk="0" hangingPunct="1">
        <a:spcBef>
          <a:spcPts val="600"/>
        </a:spcBef>
        <a:buFont typeface="Wingdings" pitchFamily="2" charset="2"/>
        <a:buChar char=""/>
        <a:defRPr sz="1800" kern="1200">
          <a:solidFill>
            <a:schemeClr val="tx1">
              <a:lumMod val="75000"/>
              <a:lumOff val="25000"/>
            </a:schemeClr>
          </a:solidFill>
          <a:latin typeface="+mn-lt"/>
          <a:ea typeface="+mn-ea"/>
          <a:cs typeface="+mn-cs"/>
        </a:defRPr>
      </a:lvl5pPr>
      <a:lvl6pPr marL="1711325" indent="-288925" algn="l" defTabSz="914400" rtl="0" eaLnBrk="1" latinLnBrk="0" hangingPunct="1">
        <a:spcBef>
          <a:spcPct val="20000"/>
        </a:spcBef>
        <a:buFont typeface="Wingdings" pitchFamily="2" charset="2"/>
        <a:buChar char=""/>
        <a:defRPr lang="en-US" sz="1800" kern="1200" dirty="0" smtClean="0">
          <a:solidFill>
            <a:schemeClr val="tx1">
              <a:lumMod val="75000"/>
              <a:lumOff val="25000"/>
            </a:schemeClr>
          </a:solidFill>
          <a:latin typeface="+mn-lt"/>
          <a:ea typeface="+mn-ea"/>
          <a:cs typeface="+mn-cs"/>
        </a:defRPr>
      </a:lvl6pPr>
      <a:lvl7pPr marL="2000250" indent="-288925" algn="l" defTabSz="914400" rtl="0" eaLnBrk="1" latinLnBrk="0" hangingPunct="1">
        <a:spcBef>
          <a:spcPct val="20000"/>
        </a:spcBef>
        <a:buFont typeface="Wingdings" pitchFamily="2" charset="2"/>
        <a:buChar char=""/>
        <a:defRPr lang="en-US" sz="1800" kern="1200" dirty="0" smtClean="0">
          <a:solidFill>
            <a:schemeClr val="tx1">
              <a:lumMod val="75000"/>
              <a:lumOff val="25000"/>
            </a:schemeClr>
          </a:solidFill>
          <a:latin typeface="+mn-lt"/>
          <a:ea typeface="+mn-ea"/>
          <a:cs typeface="+mn-cs"/>
        </a:defRPr>
      </a:lvl7pPr>
      <a:lvl8pPr marL="2290763" indent="-288925" algn="l" defTabSz="914400" rtl="0" eaLnBrk="1" latinLnBrk="0" hangingPunct="1">
        <a:spcBef>
          <a:spcPct val="20000"/>
        </a:spcBef>
        <a:buFont typeface="Wingdings" pitchFamily="2" charset="2"/>
        <a:buChar char=""/>
        <a:defRPr lang="en-US" sz="1800" kern="1200" dirty="0" smtClean="0">
          <a:solidFill>
            <a:schemeClr val="tx1">
              <a:lumMod val="75000"/>
              <a:lumOff val="25000"/>
            </a:schemeClr>
          </a:solidFill>
          <a:latin typeface="+mn-lt"/>
          <a:ea typeface="+mn-ea"/>
          <a:cs typeface="+mn-cs"/>
        </a:defRPr>
      </a:lvl8pPr>
      <a:lvl9pPr marL="2571750" indent="-288925" algn="l" defTabSz="914400" rtl="0" eaLnBrk="1" latinLnBrk="0" hangingPunct="1">
        <a:spcBef>
          <a:spcPct val="20000"/>
        </a:spcBef>
        <a:buFont typeface="Wingdings" pitchFamily="2" charset="2"/>
        <a:buChar char=""/>
        <a:defRPr lang="en-US" sz="1800" kern="1200" dirty="0">
          <a:solidFill>
            <a:schemeClr val="tx1">
              <a:lumMod val="75000"/>
              <a:lumOff val="2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7.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gi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9.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0.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1.jpg"/><Relationship Id="rId3" Type="http://schemas.openxmlformats.org/officeDocument/2006/relationships/image" Target="../media/image12.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4.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xml"/><Relationship Id="rId3" Type="http://schemas.openxmlformats.org/officeDocument/2006/relationships/image" Target="../media/image18.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9.jpe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image" Target="../media/image20.jpe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1.jpe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22.jpe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23.jpe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24.jpe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25.jp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6.jpeg"/><Relationship Id="rId3" Type="http://schemas.openxmlformats.org/officeDocument/2006/relationships/image" Target="../media/image27.jpe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8.jp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29.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30.jpe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31.jpe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2.jp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036479" y="1796303"/>
            <a:ext cx="7956064" cy="1847850"/>
          </a:xfrm>
        </p:spPr>
        <p:txBody>
          <a:bodyPr/>
          <a:lstStyle/>
          <a:p>
            <a:r>
              <a:rPr lang="fr-FR" dirty="0" smtClean="0"/>
              <a:t>Les œuvres, incarnation du Royaume</a:t>
            </a:r>
            <a:endParaRPr lang="fr-FR" dirty="0"/>
          </a:p>
        </p:txBody>
      </p:sp>
      <p:sp>
        <p:nvSpPr>
          <p:cNvPr id="3" name="Sous-titre 2"/>
          <p:cNvSpPr>
            <a:spLocks noGrp="1"/>
          </p:cNvSpPr>
          <p:nvPr>
            <p:ph type="subTitle" idx="1"/>
          </p:nvPr>
        </p:nvSpPr>
        <p:spPr/>
        <p:txBody>
          <a:bodyPr/>
          <a:lstStyle/>
          <a:p>
            <a:r>
              <a:rPr lang="fr-FR" sz="3600" dirty="0" smtClean="0"/>
              <a:t>Les œuvres dans l’histoire de l’Eglise</a:t>
            </a:r>
            <a:endParaRPr lang="fr-FR" sz="3600" dirty="0"/>
          </a:p>
        </p:txBody>
      </p:sp>
      <p:sp>
        <p:nvSpPr>
          <p:cNvPr id="4" name="Espace réservé du pied de page 3"/>
          <p:cNvSpPr>
            <a:spLocks noGrp="1"/>
          </p:cNvSpPr>
          <p:nvPr>
            <p:ph type="ftr" sz="quarter" idx="11"/>
          </p:nvPr>
        </p:nvSpPr>
        <p:spPr/>
        <p:txBody>
          <a:bodyPr/>
          <a:lstStyle/>
          <a:p>
            <a:r>
              <a:rPr lang="en-US" smtClean="0"/>
              <a:t>Les oeuvres, incarnation du Royaume. Luc Bussière</a:t>
            </a:r>
            <a:endParaRPr lang="en-US"/>
          </a:p>
        </p:txBody>
      </p:sp>
    </p:spTree>
    <p:extLst>
      <p:ext uri="{BB962C8B-B14F-4D97-AF65-F5344CB8AC3E}">
        <p14:creationId xmlns:p14="http://schemas.microsoft.com/office/powerpoint/2010/main" val="26006327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L’Empereur Julien L’Apostat</a:t>
            </a:r>
            <a:endParaRPr lang="fr-FR" dirty="0"/>
          </a:p>
        </p:txBody>
      </p:sp>
      <p:sp>
        <p:nvSpPr>
          <p:cNvPr id="3" name="Espace réservé du contenu 2"/>
          <p:cNvSpPr>
            <a:spLocks noGrp="1"/>
          </p:cNvSpPr>
          <p:nvPr>
            <p:ph idx="1"/>
          </p:nvPr>
        </p:nvSpPr>
        <p:spPr/>
        <p:txBody>
          <a:bodyPr/>
          <a:lstStyle/>
          <a:p>
            <a:r>
              <a:rPr lang="fr-FR" dirty="0" smtClean="0"/>
              <a:t>Qui veut rétablir le paganisme, a écrit, en l’an 360, à ses prêtres: </a:t>
            </a:r>
          </a:p>
          <a:p>
            <a:r>
              <a:rPr lang="fr-FR" dirty="0" smtClean="0"/>
              <a:t>« </a:t>
            </a:r>
            <a:r>
              <a:rPr lang="fr-FR" i="1" dirty="0" smtClean="0"/>
              <a:t> </a:t>
            </a:r>
            <a:r>
              <a:rPr lang="fr-FR" i="1" dirty="0"/>
              <a:t>Nous avons oublié ce que la religion chrétienne a principalement revendiqué, à savoir la philanthropie envers l’étranger, l’inlassable sollicitude d’une sépulture pour les morts et le sérieux de la vie morale. (…) C’est une honte [pour nous, païens] que les Galiléens impies [= les chrétiens!] nourrissent non seulement leurs pauvres, mais aussi les nôtres</a:t>
            </a:r>
            <a:r>
              <a:rPr lang="fr-FR" dirty="0"/>
              <a:t>.»</a:t>
            </a:r>
          </a:p>
          <a:p>
            <a:endParaRPr lang="fr-FR" dirty="0"/>
          </a:p>
        </p:txBody>
      </p:sp>
      <p:sp>
        <p:nvSpPr>
          <p:cNvPr id="4" name="Espace réservé du pied de page 3"/>
          <p:cNvSpPr>
            <a:spLocks noGrp="1"/>
          </p:cNvSpPr>
          <p:nvPr>
            <p:ph type="ftr" sz="quarter" idx="11"/>
          </p:nvPr>
        </p:nvSpPr>
        <p:spPr/>
        <p:txBody>
          <a:bodyPr/>
          <a:lstStyle/>
          <a:p>
            <a:r>
              <a:rPr lang="en-US" smtClean="0"/>
              <a:t>Les oeuvres, incarnation du Royaume. Luc Bussière</a:t>
            </a:r>
            <a:endParaRPr lang="en-US"/>
          </a:p>
        </p:txBody>
      </p:sp>
    </p:spTree>
    <p:extLst>
      <p:ext uri="{BB962C8B-B14F-4D97-AF65-F5344CB8AC3E}">
        <p14:creationId xmlns:p14="http://schemas.microsoft.com/office/powerpoint/2010/main" val="24727881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La dimension sociale du ministère diaconal. </a:t>
            </a:r>
            <a:endParaRPr lang="fr-FR" dirty="0"/>
          </a:p>
        </p:txBody>
      </p:sp>
      <p:sp>
        <p:nvSpPr>
          <p:cNvPr id="3" name="Espace réservé du contenu 2"/>
          <p:cNvSpPr>
            <a:spLocks noGrp="1"/>
          </p:cNvSpPr>
          <p:nvPr>
            <p:ph idx="1"/>
          </p:nvPr>
        </p:nvSpPr>
        <p:spPr/>
        <p:txBody>
          <a:bodyPr/>
          <a:lstStyle/>
          <a:p>
            <a:r>
              <a:rPr lang="fr-FR" dirty="0" smtClean="0"/>
              <a:t>Au 4</a:t>
            </a:r>
            <a:r>
              <a:rPr lang="fr-FR" baseline="30000" dirty="0" smtClean="0"/>
              <a:t>ème</a:t>
            </a:r>
            <a:r>
              <a:rPr lang="fr-FR" dirty="0" smtClean="0"/>
              <a:t> siècle, on recommande aux diacres d’aller régulièrement faire le tour des hôtelleries (lieux de vices et de misères et non de tourisme) pour voir s’il y a des pauvres, des infirmes, des malades à l’abandon, et, dans l’affirmative, de trouver dans l’Eglise des familles aisées qui puissent les recueillir. </a:t>
            </a:r>
          </a:p>
          <a:p>
            <a:r>
              <a:rPr lang="fr-FR" dirty="0" smtClean="0"/>
              <a:t>Cette dimension sociale du ministère diaconal va décliner sous Constantin. </a:t>
            </a:r>
            <a:endParaRPr lang="fr-FR" dirty="0"/>
          </a:p>
        </p:txBody>
      </p:sp>
      <p:sp>
        <p:nvSpPr>
          <p:cNvPr id="4" name="Espace réservé du pied de page 3"/>
          <p:cNvSpPr>
            <a:spLocks noGrp="1"/>
          </p:cNvSpPr>
          <p:nvPr>
            <p:ph type="ftr" sz="quarter" idx="11"/>
          </p:nvPr>
        </p:nvSpPr>
        <p:spPr/>
        <p:txBody>
          <a:bodyPr/>
          <a:lstStyle/>
          <a:p>
            <a:r>
              <a:rPr lang="en-US" smtClean="0"/>
              <a:t>Les oeuvres, incarnation du Royaume. Luc Bussière</a:t>
            </a:r>
            <a:endParaRPr lang="en-US"/>
          </a:p>
        </p:txBody>
      </p:sp>
    </p:spTree>
    <p:extLst>
      <p:ext uri="{BB962C8B-B14F-4D97-AF65-F5344CB8AC3E}">
        <p14:creationId xmlns:p14="http://schemas.microsoft.com/office/powerpoint/2010/main" val="32152962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La diaconesse Fabiola</a:t>
            </a:r>
            <a:endParaRPr lang="fr-FR" dirty="0"/>
          </a:p>
        </p:txBody>
      </p:sp>
      <p:sp>
        <p:nvSpPr>
          <p:cNvPr id="3" name="Espace réservé du contenu 2"/>
          <p:cNvSpPr>
            <a:spLocks noGrp="1"/>
          </p:cNvSpPr>
          <p:nvPr>
            <p:ph idx="1"/>
          </p:nvPr>
        </p:nvSpPr>
        <p:spPr/>
        <p:txBody>
          <a:bodyPr/>
          <a:lstStyle/>
          <a:p>
            <a:r>
              <a:rPr lang="fr-FR" dirty="0" smtClean="0"/>
              <a:t>Saint JERÔME: « </a:t>
            </a:r>
            <a:r>
              <a:rPr lang="fr-FR" i="1" dirty="0"/>
              <a:t>Tout ce qu’elle pouvait acheter avec sa fortune considérable, elle le distribuait aux pauvres. Elle s’empressa de faire construire [à Ostie] un hospice pour les malades, dans lequel elle rassembla ceux qui traînaient dans les rues et soigna les corps meurtris par l’épuisement et la faim. (…) Quelqu’un aurait-il été dans le besoin sans qu’elle le secoure immédiatement par sa générosité? Même Rome était trop petite pour sa miséricorde</a:t>
            </a:r>
            <a:r>
              <a:rPr lang="fr-FR" dirty="0"/>
              <a:t>.»</a:t>
            </a:r>
          </a:p>
          <a:p>
            <a:endParaRPr lang="fr-FR" dirty="0"/>
          </a:p>
        </p:txBody>
      </p:sp>
      <p:sp>
        <p:nvSpPr>
          <p:cNvPr id="4" name="Espace réservé du pied de page 3"/>
          <p:cNvSpPr>
            <a:spLocks noGrp="1"/>
          </p:cNvSpPr>
          <p:nvPr>
            <p:ph type="ftr" sz="quarter" idx="11"/>
          </p:nvPr>
        </p:nvSpPr>
        <p:spPr/>
        <p:txBody>
          <a:bodyPr/>
          <a:lstStyle/>
          <a:p>
            <a:r>
              <a:rPr lang="en-US" smtClean="0"/>
              <a:t>Les oeuvres, incarnation du Royaume. Luc Bussière</a:t>
            </a:r>
            <a:endParaRPr lang="en-US"/>
          </a:p>
        </p:txBody>
      </p:sp>
    </p:spTree>
    <p:extLst>
      <p:ext uri="{BB962C8B-B14F-4D97-AF65-F5344CB8AC3E}">
        <p14:creationId xmlns:p14="http://schemas.microsoft.com/office/powerpoint/2010/main" val="1636592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p:txBody>
          <a:bodyPr/>
          <a:lstStyle/>
          <a:p>
            <a:r>
              <a:rPr lang="fr-FR" dirty="0" smtClean="0"/>
              <a:t>2. Le Haut Moyen-Age</a:t>
            </a:r>
            <a:endParaRPr lang="fr-FR" dirty="0"/>
          </a:p>
        </p:txBody>
      </p:sp>
      <p:sp>
        <p:nvSpPr>
          <p:cNvPr id="7" name="Espace réservé du texte 6"/>
          <p:cNvSpPr>
            <a:spLocks noGrp="1"/>
          </p:cNvSpPr>
          <p:nvPr>
            <p:ph type="body" idx="1"/>
          </p:nvPr>
        </p:nvSpPr>
        <p:spPr/>
        <p:txBody>
          <a:bodyPr/>
          <a:lstStyle/>
          <a:p>
            <a:endParaRPr lang="fr-FR"/>
          </a:p>
        </p:txBody>
      </p:sp>
      <p:sp>
        <p:nvSpPr>
          <p:cNvPr id="4" name="Espace réservé du pied de page 3"/>
          <p:cNvSpPr>
            <a:spLocks noGrp="1"/>
          </p:cNvSpPr>
          <p:nvPr>
            <p:ph type="ftr" sz="quarter" idx="11"/>
          </p:nvPr>
        </p:nvSpPr>
        <p:spPr/>
        <p:txBody>
          <a:bodyPr/>
          <a:lstStyle/>
          <a:p>
            <a:r>
              <a:rPr lang="en-US" smtClean="0"/>
              <a:t>Les oeuvres, incarnation du Royaume. Luc Bussière</a:t>
            </a:r>
            <a:endParaRPr lang="en-US"/>
          </a:p>
        </p:txBody>
      </p:sp>
    </p:spTree>
    <p:extLst>
      <p:ext uri="{BB962C8B-B14F-4D97-AF65-F5344CB8AC3E}">
        <p14:creationId xmlns:p14="http://schemas.microsoft.com/office/powerpoint/2010/main" val="2973958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a:xfrm>
            <a:off x="364958" y="274638"/>
            <a:ext cx="8642183" cy="951700"/>
          </a:xfrm>
        </p:spPr>
        <p:txBody>
          <a:bodyPr/>
          <a:lstStyle/>
          <a:p>
            <a:r>
              <a:rPr lang="fr-FR" dirty="0" smtClean="0"/>
              <a:t>Le mouvement monastique. </a:t>
            </a:r>
            <a:endParaRPr lang="fr-FR" dirty="0"/>
          </a:p>
        </p:txBody>
      </p:sp>
      <p:sp>
        <p:nvSpPr>
          <p:cNvPr id="7" name="Espace réservé du contenu 6"/>
          <p:cNvSpPr>
            <a:spLocks noGrp="1"/>
          </p:cNvSpPr>
          <p:nvPr>
            <p:ph idx="1"/>
          </p:nvPr>
        </p:nvSpPr>
        <p:spPr>
          <a:xfrm>
            <a:off x="364958" y="1226338"/>
            <a:ext cx="7996406" cy="4899825"/>
          </a:xfrm>
        </p:spPr>
        <p:txBody>
          <a:bodyPr>
            <a:normAutofit fontScale="92500" lnSpcReduction="20000"/>
          </a:bodyPr>
          <a:lstStyle/>
          <a:p>
            <a:r>
              <a:rPr lang="fr-FR" dirty="0" smtClean="0"/>
              <a:t>Le diaconat a presque disparu, à la suite des ravages des invasions barbares. Les évêques sont des seigneurs guerriers plutôt que des pasteurs. </a:t>
            </a:r>
          </a:p>
          <a:p>
            <a:r>
              <a:rPr lang="fr-FR" dirty="0" smtClean="0"/>
              <a:t>Anarchie, pauvreté, peur des pauvres qui pour survivre se regroupent en hordes de pillards. </a:t>
            </a:r>
          </a:p>
          <a:p>
            <a:r>
              <a:rPr lang="fr-FR" dirty="0" smtClean="0"/>
              <a:t>Les moines irlandais fondent des monastères, centres missionnaires, lieux d’adoration et de formation, qui sont devenus des vecteurs de développement économique pour des régions entières: éducation des jeunes, création des routes, assèchement des marécages, défrichage des forêts… Efforts relayés par les moines bénédictins. (Renouveau à Cluny au 11</a:t>
            </a:r>
            <a:r>
              <a:rPr lang="fr-FR" baseline="30000" dirty="0" smtClean="0"/>
              <a:t>ème</a:t>
            </a:r>
            <a:r>
              <a:rPr lang="fr-FR" dirty="0" smtClean="0"/>
              <a:t> siècle). Les moines et moniales ont été les seuls instruments de compassion du Seigneur. </a:t>
            </a:r>
          </a:p>
          <a:p>
            <a:r>
              <a:rPr lang="fr-FR" dirty="0" err="1" smtClean="0"/>
              <a:t>Cf</a:t>
            </a:r>
            <a:r>
              <a:rPr lang="fr-FR" dirty="0" smtClean="0"/>
              <a:t> les ordres « hospitaliers » : ordre de Saint Jean (12</a:t>
            </a:r>
            <a:r>
              <a:rPr lang="fr-FR" baseline="30000" dirty="0" smtClean="0"/>
              <a:t>ème</a:t>
            </a:r>
            <a:r>
              <a:rPr lang="fr-FR" dirty="0" smtClean="0"/>
              <a:t> siècle) à orientation nettement diaconale. </a:t>
            </a:r>
            <a:endParaRPr lang="fr-FR" dirty="0"/>
          </a:p>
        </p:txBody>
      </p:sp>
      <p:sp>
        <p:nvSpPr>
          <p:cNvPr id="4" name="Espace réservé du pied de page 3"/>
          <p:cNvSpPr>
            <a:spLocks noGrp="1"/>
          </p:cNvSpPr>
          <p:nvPr>
            <p:ph type="ftr" sz="quarter" idx="11"/>
          </p:nvPr>
        </p:nvSpPr>
        <p:spPr/>
        <p:txBody>
          <a:bodyPr/>
          <a:lstStyle/>
          <a:p>
            <a:r>
              <a:rPr lang="en-US" smtClean="0"/>
              <a:t>Les oeuvres, incarnation du Royaume. Luc Bussière</a:t>
            </a:r>
            <a:endParaRPr lang="en-US"/>
          </a:p>
        </p:txBody>
      </p:sp>
    </p:spTree>
    <p:extLst>
      <p:ext uri="{BB962C8B-B14F-4D97-AF65-F5344CB8AC3E}">
        <p14:creationId xmlns:p14="http://schemas.microsoft.com/office/powerpoint/2010/main" val="2796638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La règle de Saint Benoît</a:t>
            </a:r>
            <a:endParaRPr lang="fr-FR" dirty="0"/>
          </a:p>
        </p:txBody>
      </p:sp>
      <p:sp>
        <p:nvSpPr>
          <p:cNvPr id="3" name="Espace réservé du contenu 2"/>
          <p:cNvSpPr>
            <a:spLocks noGrp="1"/>
          </p:cNvSpPr>
          <p:nvPr>
            <p:ph idx="1"/>
          </p:nvPr>
        </p:nvSpPr>
        <p:spPr/>
        <p:txBody>
          <a:bodyPr/>
          <a:lstStyle/>
          <a:p>
            <a:r>
              <a:rPr lang="fr-FR" dirty="0"/>
              <a:t>«A la porte de chaque monastère, on placera un vieillard sage. (…) Aussitôt que quelqu’un frappe ou qu’un pauvre appelle, il répondra (…) avec toute la douceur de la crainte de Dieu et se hâtera de répondre avec la ferveur de la charité.» (Article 66)</a:t>
            </a:r>
          </a:p>
          <a:p>
            <a:endParaRPr lang="fr-FR" dirty="0"/>
          </a:p>
        </p:txBody>
      </p:sp>
      <p:sp>
        <p:nvSpPr>
          <p:cNvPr id="4" name="Espace réservé du pied de page 3"/>
          <p:cNvSpPr>
            <a:spLocks noGrp="1"/>
          </p:cNvSpPr>
          <p:nvPr>
            <p:ph type="ftr" sz="quarter" idx="11"/>
          </p:nvPr>
        </p:nvSpPr>
        <p:spPr/>
        <p:txBody>
          <a:bodyPr/>
          <a:lstStyle/>
          <a:p>
            <a:r>
              <a:rPr lang="en-US" smtClean="0"/>
              <a:t>Les oeuvres, incarnation du Royaume. Luc Bussière</a:t>
            </a:r>
            <a:endParaRPr lang="en-US"/>
          </a:p>
        </p:txBody>
      </p:sp>
    </p:spTree>
    <p:extLst>
      <p:ext uri="{BB962C8B-B14F-4D97-AF65-F5344CB8AC3E}">
        <p14:creationId xmlns:p14="http://schemas.microsoft.com/office/powerpoint/2010/main" val="1756917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4000" dirty="0" smtClean="0"/>
              <a:t>Un mouvement d’implantation d’écoles chrétiennes</a:t>
            </a:r>
            <a:endParaRPr lang="fr-FR" sz="4000" dirty="0"/>
          </a:p>
        </p:txBody>
      </p:sp>
      <p:sp>
        <p:nvSpPr>
          <p:cNvPr id="3" name="Espace réservé du contenu 2"/>
          <p:cNvSpPr>
            <a:spLocks noGrp="1"/>
          </p:cNvSpPr>
          <p:nvPr>
            <p:ph idx="1"/>
          </p:nvPr>
        </p:nvSpPr>
        <p:spPr/>
        <p:txBody>
          <a:bodyPr/>
          <a:lstStyle/>
          <a:p>
            <a:r>
              <a:rPr lang="fr-FR" dirty="0"/>
              <a:t>C’est à partir des IVe et Ve siècles après Jésus-Christ que les écoles chrétiennes vont remplacer progressivement les écoles antiques (primaires</a:t>
            </a:r>
            <a:r>
              <a:rPr lang="fr-FR" dirty="0" smtClean="0"/>
              <a:t>, secondaires</a:t>
            </a:r>
            <a:r>
              <a:rPr lang="fr-FR" dirty="0"/>
              <a:t>, </a:t>
            </a:r>
            <a:r>
              <a:rPr lang="fr-FR" dirty="0" smtClean="0"/>
              <a:t>supérieures</a:t>
            </a:r>
            <a:r>
              <a:rPr lang="fr-FR" dirty="0"/>
              <a:t>)</a:t>
            </a:r>
            <a:r>
              <a:rPr lang="fr-FR" dirty="0" smtClean="0"/>
              <a:t>, </a:t>
            </a:r>
            <a:r>
              <a:rPr lang="fr-FR" dirty="0"/>
              <a:t>signant la fin d’un monde et signalant l’entrée de l’Eglise sur la scène de l’éducation et de l’enseignement, qu’elle ne quittera plus, de fait, jusqu’au moins la période de la Révolution de 1789.</a:t>
            </a:r>
          </a:p>
        </p:txBody>
      </p:sp>
      <p:sp>
        <p:nvSpPr>
          <p:cNvPr id="4" name="Espace réservé du pied de page 3"/>
          <p:cNvSpPr>
            <a:spLocks noGrp="1"/>
          </p:cNvSpPr>
          <p:nvPr>
            <p:ph type="ftr" sz="quarter" idx="11"/>
          </p:nvPr>
        </p:nvSpPr>
        <p:spPr/>
        <p:txBody>
          <a:bodyPr/>
          <a:lstStyle/>
          <a:p>
            <a:r>
              <a:rPr lang="en-US" smtClean="0"/>
              <a:t>Les oeuvres, incarnation du Royaume. Luc Bussière</a:t>
            </a:r>
            <a:endParaRPr lang="en-US"/>
          </a:p>
        </p:txBody>
      </p:sp>
    </p:spTree>
    <p:extLst>
      <p:ext uri="{BB962C8B-B14F-4D97-AF65-F5344CB8AC3E}">
        <p14:creationId xmlns:p14="http://schemas.microsoft.com/office/powerpoint/2010/main" val="41605873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Les écoles monastiques</a:t>
            </a:r>
            <a:endParaRPr lang="fr-FR" dirty="0"/>
          </a:p>
        </p:txBody>
      </p:sp>
      <p:pic>
        <p:nvPicPr>
          <p:cNvPr id="4" name="Espace réservé du contenu 3" descr="Abbaye1.jpg"/>
          <p:cNvPicPr>
            <a:picLocks noGrp="1" noChangeAspect="1"/>
          </p:cNvPicPr>
          <p:nvPr>
            <p:ph idx="1"/>
          </p:nvPr>
        </p:nvPicPr>
        <p:blipFill>
          <a:blip r:embed="rId2">
            <a:extLst>
              <a:ext uri="{28A0092B-C50C-407E-A947-70E740481C1C}">
                <a14:useLocalDpi xmlns:a14="http://schemas.microsoft.com/office/drawing/2010/main" val="0"/>
              </a:ext>
            </a:extLst>
          </a:blip>
          <a:srcRect t="10358" b="10358"/>
          <a:stretch>
            <a:fillRect/>
          </a:stretch>
        </p:blipFill>
        <p:spPr/>
      </p:pic>
      <p:sp>
        <p:nvSpPr>
          <p:cNvPr id="3" name="Espace réservé du pied de page 2"/>
          <p:cNvSpPr>
            <a:spLocks noGrp="1"/>
          </p:cNvSpPr>
          <p:nvPr>
            <p:ph type="ftr" sz="quarter" idx="11"/>
          </p:nvPr>
        </p:nvSpPr>
        <p:spPr/>
        <p:txBody>
          <a:bodyPr/>
          <a:lstStyle/>
          <a:p>
            <a:r>
              <a:rPr lang="en-US" smtClean="0"/>
              <a:t>Les oeuvres, incarnation du Royaume. Luc Bussière</a:t>
            </a:r>
            <a:endParaRPr lang="en-US"/>
          </a:p>
        </p:txBody>
      </p:sp>
    </p:spTree>
    <p:extLst>
      <p:ext uri="{BB962C8B-B14F-4D97-AF65-F5344CB8AC3E}">
        <p14:creationId xmlns:p14="http://schemas.microsoft.com/office/powerpoint/2010/main" val="4565194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107104" y="274637"/>
            <a:ext cx="8751923" cy="1339009"/>
          </a:xfrm>
        </p:spPr>
        <p:txBody>
          <a:bodyPr/>
          <a:lstStyle/>
          <a:p>
            <a:r>
              <a:rPr lang="fr-FR" sz="4000" dirty="0" smtClean="0"/>
              <a:t>L’évangélisation des campagnes; l’exemple de Colomban </a:t>
            </a:r>
            <a:r>
              <a:rPr lang="fr-FR" sz="4000" dirty="0"/>
              <a:t>(543-615)</a:t>
            </a:r>
            <a:br>
              <a:rPr lang="fr-FR" sz="4000" dirty="0"/>
            </a:br>
            <a:r>
              <a:rPr lang="fr-FR" dirty="0" smtClean="0"/>
              <a:t> </a:t>
            </a:r>
            <a:endParaRPr lang="fr-FR" dirty="0"/>
          </a:p>
        </p:txBody>
      </p:sp>
      <p:sp>
        <p:nvSpPr>
          <p:cNvPr id="3" name="Espace réservé du contenu 2"/>
          <p:cNvSpPr>
            <a:spLocks noGrp="1"/>
          </p:cNvSpPr>
          <p:nvPr>
            <p:ph sz="half" idx="1"/>
          </p:nvPr>
        </p:nvSpPr>
        <p:spPr>
          <a:xfrm>
            <a:off x="336612" y="1613646"/>
            <a:ext cx="5814215" cy="4965138"/>
          </a:xfrm>
        </p:spPr>
        <p:txBody>
          <a:bodyPr>
            <a:normAutofit/>
          </a:bodyPr>
          <a:lstStyle/>
          <a:p>
            <a:r>
              <a:rPr lang="fr-FR" dirty="0" smtClean="0"/>
              <a:t>Il a évangélisé les populations campagnardes de Gaule, d’Allemagne, de Suisse et d’Italie. </a:t>
            </a:r>
          </a:p>
          <a:p>
            <a:r>
              <a:rPr lang="fr-FR" dirty="0" smtClean="0"/>
              <a:t>La stratégie: Evangélisation, implantation d’église et formation. </a:t>
            </a:r>
          </a:p>
          <a:p>
            <a:r>
              <a:rPr lang="fr-FR" i="1" dirty="0" smtClean="0"/>
              <a:t>« Des </a:t>
            </a:r>
            <a:r>
              <a:rPr lang="fr-FR" i="1" dirty="0"/>
              <a:t>écoles où étaient dispensés gratuitement les bienfaits de l’instruction à tous ceux qui venaient aux monastères soumis à son autorité ; nul n’en était écarté. Tant s ‘en faut, serfs ou libres, riches ou pauvres, bénéficiaient sans distinction de cette marque de charité. Plusieurs, même, en raison de leur indigence, recevaient leur nourriture des </a:t>
            </a:r>
            <a:r>
              <a:rPr lang="fr-FR" i="1" dirty="0" smtClean="0"/>
              <a:t>monastères » Pierre RICHE</a:t>
            </a:r>
            <a:endParaRPr lang="fr-FR" dirty="0"/>
          </a:p>
        </p:txBody>
      </p:sp>
      <p:pic>
        <p:nvPicPr>
          <p:cNvPr id="6" name="Espace réservé du contenu 5" descr="280px-San_Colombano.jpg"/>
          <p:cNvPicPr>
            <a:picLocks noGrp="1" noChangeAspect="1"/>
          </p:cNvPicPr>
          <p:nvPr>
            <p:ph sz="half" idx="2"/>
          </p:nvPr>
        </p:nvPicPr>
        <p:blipFill>
          <a:blip r:embed="rId2">
            <a:extLst>
              <a:ext uri="{28A0092B-C50C-407E-A947-70E740481C1C}">
                <a14:useLocalDpi xmlns:a14="http://schemas.microsoft.com/office/drawing/2010/main" val="0"/>
              </a:ext>
            </a:extLst>
          </a:blip>
          <a:srcRect l="-28279" r="-28279"/>
          <a:stretch>
            <a:fillRect/>
          </a:stretch>
        </p:blipFill>
        <p:spPr>
          <a:xfrm>
            <a:off x="5588818" y="1816100"/>
            <a:ext cx="3429000" cy="4310063"/>
          </a:xfrm>
        </p:spPr>
      </p:pic>
      <p:sp>
        <p:nvSpPr>
          <p:cNvPr id="2" name="Espace réservé du pied de page 1"/>
          <p:cNvSpPr>
            <a:spLocks noGrp="1"/>
          </p:cNvSpPr>
          <p:nvPr>
            <p:ph type="ftr" sz="quarter" idx="11"/>
          </p:nvPr>
        </p:nvSpPr>
        <p:spPr/>
        <p:txBody>
          <a:bodyPr/>
          <a:lstStyle/>
          <a:p>
            <a:r>
              <a:rPr lang="en-US" smtClean="0"/>
              <a:t>Les oeuvres, incarnation du Royaume. Luc Bussière</a:t>
            </a:r>
            <a:endParaRPr lang="en-US"/>
          </a:p>
        </p:txBody>
      </p:sp>
    </p:spTree>
    <p:extLst>
      <p:ext uri="{BB962C8B-B14F-4D97-AF65-F5344CB8AC3E}">
        <p14:creationId xmlns:p14="http://schemas.microsoft.com/office/powerpoint/2010/main" val="13352001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4400" dirty="0" smtClean="0"/>
              <a:t>La renaissance carolingienne. </a:t>
            </a:r>
            <a:endParaRPr lang="fr-FR" sz="4400" dirty="0"/>
          </a:p>
        </p:txBody>
      </p:sp>
      <p:sp>
        <p:nvSpPr>
          <p:cNvPr id="3" name="Espace réservé du contenu 2"/>
          <p:cNvSpPr>
            <a:spLocks noGrp="1"/>
          </p:cNvSpPr>
          <p:nvPr>
            <p:ph idx="1"/>
          </p:nvPr>
        </p:nvSpPr>
        <p:spPr/>
        <p:txBody>
          <a:bodyPr/>
          <a:lstStyle/>
          <a:p>
            <a:r>
              <a:rPr lang="fr-FR" dirty="0"/>
              <a:t>« </a:t>
            </a:r>
            <a:r>
              <a:rPr lang="fr-FR" b="1" i="1" dirty="0"/>
              <a:t>Il faut établir des écoles où l’on enseigne les lettres et les saintes Ecritures, de telle sorte que les élèves méritent d’être appelés le « sel de la terre » et résistent aux hérésies comme à l’Antéchrist</a:t>
            </a:r>
            <a:r>
              <a:rPr lang="fr-FR" dirty="0"/>
              <a:t>  »</a:t>
            </a:r>
          </a:p>
          <a:p>
            <a:pPr marL="0" indent="0">
              <a:buNone/>
            </a:pPr>
            <a:r>
              <a:rPr lang="fr-FR" sz="2000" u="sng" dirty="0"/>
              <a:t>Concile de </a:t>
            </a:r>
            <a:r>
              <a:rPr lang="fr-FR" sz="2000" u="sng" dirty="0" err="1" smtClean="0"/>
              <a:t>Châlon</a:t>
            </a:r>
            <a:r>
              <a:rPr lang="fr-FR" sz="2000" u="sng" dirty="0" smtClean="0"/>
              <a:t>. </a:t>
            </a:r>
            <a:r>
              <a:rPr lang="fr-FR" sz="2000" dirty="0"/>
              <a:t>Cité par L. </a:t>
            </a:r>
            <a:r>
              <a:rPr lang="fr-FR" sz="2000" dirty="0" err="1"/>
              <a:t>Riboulet</a:t>
            </a:r>
            <a:r>
              <a:rPr lang="fr-FR" sz="2000" dirty="0"/>
              <a:t> : « Histoire de la pédagogie ». Librairie catholique </a:t>
            </a:r>
            <a:r>
              <a:rPr lang="fr-FR" sz="2000" dirty="0" smtClean="0"/>
              <a:t>Emmanuel </a:t>
            </a:r>
            <a:r>
              <a:rPr lang="fr-FR" sz="2000" dirty="0"/>
              <a:t>Vitte. 1935.</a:t>
            </a:r>
          </a:p>
          <a:p>
            <a:endParaRPr lang="fr-FR" dirty="0"/>
          </a:p>
        </p:txBody>
      </p:sp>
      <p:sp>
        <p:nvSpPr>
          <p:cNvPr id="4" name="Espace réservé du pied de page 3"/>
          <p:cNvSpPr>
            <a:spLocks noGrp="1"/>
          </p:cNvSpPr>
          <p:nvPr>
            <p:ph type="ftr" sz="quarter" idx="11"/>
          </p:nvPr>
        </p:nvSpPr>
        <p:spPr/>
        <p:txBody>
          <a:bodyPr/>
          <a:lstStyle/>
          <a:p>
            <a:r>
              <a:rPr lang="en-US" smtClean="0"/>
              <a:t>Les oeuvres, incarnation du Royaume. Luc Bussière</a:t>
            </a:r>
            <a:endParaRPr lang="en-US"/>
          </a:p>
        </p:txBody>
      </p:sp>
    </p:spTree>
    <p:extLst>
      <p:ext uri="{BB962C8B-B14F-4D97-AF65-F5344CB8AC3E}">
        <p14:creationId xmlns:p14="http://schemas.microsoft.com/office/powerpoint/2010/main" val="24775270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a:xfrm>
            <a:off x="262770" y="274637"/>
            <a:ext cx="8729774" cy="5302278"/>
          </a:xfrm>
        </p:spPr>
        <p:txBody>
          <a:bodyPr/>
          <a:lstStyle/>
          <a:p>
            <a:r>
              <a:rPr lang="fr-FR" sz="2800" u="sng" dirty="0" smtClean="0"/>
              <a:t>Matthieu 15. </a:t>
            </a:r>
            <a:r>
              <a:rPr lang="fr-FR" sz="2800" u="sng" dirty="0"/>
              <a:t>16 : </a:t>
            </a:r>
            <a:r>
              <a:rPr lang="fr-FR" sz="2800" dirty="0" smtClean="0"/>
              <a:t/>
            </a:r>
            <a:br>
              <a:rPr lang="fr-FR" sz="2800" dirty="0" smtClean="0"/>
            </a:br>
            <a:r>
              <a:rPr lang="fr-FR" sz="2800" dirty="0" smtClean="0"/>
              <a:t>«</a:t>
            </a:r>
            <a:r>
              <a:rPr lang="fr-FR" sz="2800" dirty="0"/>
              <a:t> Que votre lumière luise ainsi  </a:t>
            </a:r>
            <a:r>
              <a:rPr lang="fr-FR" sz="2800" dirty="0" smtClean="0"/>
              <a:t>devant </a:t>
            </a:r>
            <a:r>
              <a:rPr lang="fr-FR" sz="2800" dirty="0"/>
              <a:t>les hommes, </a:t>
            </a:r>
            <a:r>
              <a:rPr lang="fr-FR" sz="2800" dirty="0" smtClean="0"/>
              <a:t/>
            </a:r>
            <a:br>
              <a:rPr lang="fr-FR" sz="2800" dirty="0" smtClean="0"/>
            </a:br>
            <a:r>
              <a:rPr lang="fr-FR" sz="2800" dirty="0" smtClean="0"/>
              <a:t>afin qu'ils </a:t>
            </a:r>
            <a:r>
              <a:rPr lang="fr-FR" sz="2800" dirty="0"/>
              <a:t>voient vos bonnes </a:t>
            </a:r>
            <a:r>
              <a:rPr lang="fr-FR" sz="2800" dirty="0" smtClean="0"/>
              <a:t>œuvres, </a:t>
            </a:r>
            <a:br>
              <a:rPr lang="fr-FR" sz="2800" dirty="0" smtClean="0"/>
            </a:br>
            <a:r>
              <a:rPr lang="fr-FR" sz="2800" dirty="0" smtClean="0"/>
              <a:t>et </a:t>
            </a:r>
            <a:r>
              <a:rPr lang="fr-FR" sz="2800" dirty="0"/>
              <a:t>qu' ils glorifient votre Père  </a:t>
            </a:r>
            <a:r>
              <a:rPr lang="fr-FR" sz="2800" dirty="0" smtClean="0"/>
              <a:t> qui </a:t>
            </a:r>
            <a:r>
              <a:rPr lang="fr-FR" sz="2800" dirty="0"/>
              <a:t>est dans les </a:t>
            </a:r>
            <a:r>
              <a:rPr lang="fr-FR" sz="2800" dirty="0" smtClean="0"/>
              <a:t>cieux »</a:t>
            </a:r>
            <a:br>
              <a:rPr lang="fr-FR" sz="2800" dirty="0" smtClean="0"/>
            </a:br>
            <a:r>
              <a:rPr lang="fr-FR" sz="2800" dirty="0" smtClean="0"/>
              <a:t/>
            </a:r>
            <a:br>
              <a:rPr lang="fr-FR" sz="2800" dirty="0" smtClean="0"/>
            </a:br>
            <a:r>
              <a:rPr lang="fr-FR" sz="2800" dirty="0" smtClean="0"/>
              <a:t>Concept biblique de SAGESSE : dimension pratique, et théorique. </a:t>
            </a:r>
            <a:endParaRPr lang="fr-FR" sz="2800" dirty="0"/>
          </a:p>
        </p:txBody>
      </p:sp>
      <p:sp>
        <p:nvSpPr>
          <p:cNvPr id="4" name="Espace réservé du pied de page 3"/>
          <p:cNvSpPr>
            <a:spLocks noGrp="1"/>
          </p:cNvSpPr>
          <p:nvPr>
            <p:ph type="ftr" sz="quarter" idx="11"/>
          </p:nvPr>
        </p:nvSpPr>
        <p:spPr/>
        <p:txBody>
          <a:bodyPr/>
          <a:lstStyle/>
          <a:p>
            <a:r>
              <a:rPr lang="en-US" smtClean="0"/>
              <a:t>Les oeuvres, incarnation du Royaume. Luc Bussière</a:t>
            </a:r>
            <a:endParaRPr lang="en-US"/>
          </a:p>
        </p:txBody>
      </p:sp>
    </p:spTree>
    <p:extLst>
      <p:ext uri="{BB962C8B-B14F-4D97-AF65-F5344CB8AC3E}">
        <p14:creationId xmlns:p14="http://schemas.microsoft.com/office/powerpoint/2010/main" val="31692927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1089024" y="274637"/>
            <a:ext cx="7272339" cy="709919"/>
          </a:xfrm>
        </p:spPr>
        <p:txBody>
          <a:bodyPr/>
          <a:lstStyle/>
          <a:p>
            <a:r>
              <a:rPr lang="fr-FR" sz="3200" dirty="0" smtClean="0"/>
              <a:t>Centres d’étude carolingiens </a:t>
            </a:r>
            <a:br>
              <a:rPr lang="fr-FR" sz="3200" dirty="0" smtClean="0"/>
            </a:br>
            <a:r>
              <a:rPr lang="fr-FR" sz="3200" dirty="0" smtClean="0"/>
              <a:t>(VIIIème et IXème siècle)</a:t>
            </a:r>
            <a:endParaRPr lang="fr-FR" sz="3200" dirty="0"/>
          </a:p>
        </p:txBody>
      </p:sp>
      <p:pic>
        <p:nvPicPr>
          <p:cNvPr id="6" name="Espace réservé du contenu 5" descr="635px-Ecoles_empire_carolingien.gif"/>
          <p:cNvPicPr>
            <a:picLocks noGrp="1" noChangeAspect="1"/>
          </p:cNvPicPr>
          <p:nvPr>
            <p:ph idx="1"/>
          </p:nvPr>
        </p:nvPicPr>
        <p:blipFill>
          <a:blip r:embed="rId2">
            <a:extLst>
              <a:ext uri="{28A0092B-C50C-407E-A947-70E740481C1C}">
                <a14:useLocalDpi xmlns:a14="http://schemas.microsoft.com/office/drawing/2010/main" val="0"/>
              </a:ext>
            </a:extLst>
          </a:blip>
          <a:srcRect t="18482" b="18482"/>
          <a:stretch>
            <a:fillRect/>
          </a:stretch>
        </p:blipFill>
        <p:spPr>
          <a:xfrm>
            <a:off x="1089024" y="1412623"/>
            <a:ext cx="7272339" cy="4713540"/>
          </a:xfrm>
        </p:spPr>
      </p:pic>
      <p:sp>
        <p:nvSpPr>
          <p:cNvPr id="2" name="Espace réservé du pied de page 1"/>
          <p:cNvSpPr>
            <a:spLocks noGrp="1"/>
          </p:cNvSpPr>
          <p:nvPr>
            <p:ph type="ftr" sz="quarter" idx="11"/>
          </p:nvPr>
        </p:nvSpPr>
        <p:spPr/>
        <p:txBody>
          <a:bodyPr/>
          <a:lstStyle/>
          <a:p>
            <a:r>
              <a:rPr lang="en-US" smtClean="0"/>
              <a:t>Les oeuvres, incarnation du Royaume. Luc Bussière</a:t>
            </a:r>
            <a:endParaRPr lang="en-US"/>
          </a:p>
        </p:txBody>
      </p:sp>
    </p:spTree>
    <p:extLst>
      <p:ext uri="{BB962C8B-B14F-4D97-AF65-F5344CB8AC3E}">
        <p14:creationId xmlns:p14="http://schemas.microsoft.com/office/powerpoint/2010/main" val="37482723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p:txBody>
          <a:bodyPr/>
          <a:lstStyle/>
          <a:p>
            <a:r>
              <a:rPr lang="fr-FR" dirty="0" smtClean="0"/>
              <a:t>3. Les œuvres et leur impact sur la culture</a:t>
            </a:r>
            <a:endParaRPr lang="fr-FR" dirty="0"/>
          </a:p>
        </p:txBody>
      </p:sp>
      <p:sp>
        <p:nvSpPr>
          <p:cNvPr id="7" name="Espace réservé du texte 6"/>
          <p:cNvSpPr>
            <a:spLocks noGrp="1"/>
          </p:cNvSpPr>
          <p:nvPr>
            <p:ph type="body" idx="1"/>
          </p:nvPr>
        </p:nvSpPr>
        <p:spPr/>
        <p:txBody>
          <a:bodyPr/>
          <a:lstStyle/>
          <a:p>
            <a:endParaRPr lang="fr-FR"/>
          </a:p>
        </p:txBody>
      </p:sp>
      <p:sp>
        <p:nvSpPr>
          <p:cNvPr id="4" name="Espace réservé du pied de page 3"/>
          <p:cNvSpPr>
            <a:spLocks noGrp="1"/>
          </p:cNvSpPr>
          <p:nvPr>
            <p:ph type="ftr" sz="quarter" idx="11"/>
          </p:nvPr>
        </p:nvSpPr>
        <p:spPr/>
        <p:txBody>
          <a:bodyPr/>
          <a:lstStyle/>
          <a:p>
            <a:r>
              <a:rPr lang="en-US" smtClean="0"/>
              <a:t>Les oeuvres, incarnation du Royaume. Luc Bussière</a:t>
            </a:r>
            <a:endParaRPr lang="en-US"/>
          </a:p>
        </p:txBody>
      </p:sp>
    </p:spTree>
    <p:extLst>
      <p:ext uri="{BB962C8B-B14F-4D97-AF65-F5344CB8AC3E}">
        <p14:creationId xmlns:p14="http://schemas.microsoft.com/office/powerpoint/2010/main" val="34443317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fr-FR" dirty="0" smtClean="0"/>
              <a:t>Le mandat culturel</a:t>
            </a:r>
            <a:endParaRPr lang="fr-FR" dirty="0"/>
          </a:p>
        </p:txBody>
      </p:sp>
      <p:sp>
        <p:nvSpPr>
          <p:cNvPr id="6" name="Espace réservé du contenu 5"/>
          <p:cNvSpPr>
            <a:spLocks noGrp="1"/>
          </p:cNvSpPr>
          <p:nvPr>
            <p:ph idx="1"/>
          </p:nvPr>
        </p:nvSpPr>
        <p:spPr/>
        <p:txBody>
          <a:bodyPr>
            <a:normAutofit fontScale="92500"/>
          </a:bodyPr>
          <a:lstStyle/>
          <a:p>
            <a:r>
              <a:rPr lang="fr-FR" u="sng" dirty="0" smtClean="0"/>
              <a:t>Genèse 1. 28 </a:t>
            </a:r>
            <a:r>
              <a:rPr lang="fr-FR" dirty="0" smtClean="0"/>
              <a:t> </a:t>
            </a:r>
            <a:r>
              <a:rPr lang="fr-FR" dirty="0"/>
              <a:t>« </a:t>
            </a:r>
            <a:r>
              <a:rPr lang="fr-FR" i="1" dirty="0"/>
              <a:t>Dieu les bénit, et Dieu leur dit: Soyez féconds, multipliez, remplissez la terre, et l’assujettissez; et dominez sur les poissons de la mer, sur les oiseaux du ciel, et sur tout animal qui se meut sur la terre. </a:t>
            </a:r>
            <a:r>
              <a:rPr lang="fr-FR" i="1" dirty="0" smtClean="0"/>
              <a:t>»</a:t>
            </a:r>
          </a:p>
          <a:p>
            <a:r>
              <a:rPr lang="fr-FR" i="1" dirty="0" smtClean="0"/>
              <a:t> </a:t>
            </a:r>
            <a:r>
              <a:rPr lang="fr-FR" u="sng" dirty="0"/>
              <a:t>Genèse 2 :15</a:t>
            </a:r>
            <a:r>
              <a:rPr lang="fr-FR" dirty="0"/>
              <a:t> : « </a:t>
            </a:r>
            <a:r>
              <a:rPr lang="fr-FR" i="1" dirty="0"/>
              <a:t>L’Eternel Dieu prit l’homme, et le plaça dans le jardin d’Eden pour le cultiver et pour le garder </a:t>
            </a:r>
            <a:r>
              <a:rPr lang="fr-FR" dirty="0"/>
              <a:t>». </a:t>
            </a:r>
            <a:endParaRPr lang="fr-FR" dirty="0" smtClean="0"/>
          </a:p>
          <a:p>
            <a:r>
              <a:rPr lang="fr-FR" dirty="0" smtClean="0"/>
              <a:t>« Cultiver » = « </a:t>
            </a:r>
            <a:r>
              <a:rPr lang="fr-FR" dirty="0" err="1" smtClean="0"/>
              <a:t>Colere</a:t>
            </a:r>
            <a:r>
              <a:rPr lang="fr-FR" dirty="0" smtClean="0"/>
              <a:t> » = culture des champs = culture au sens large.</a:t>
            </a:r>
          </a:p>
          <a:p>
            <a:r>
              <a:rPr lang="fr-FR" dirty="0" smtClean="0"/>
              <a:t>« Bonnes œuvres », mais aussi œuvres d’art, œuvres littéraires, œuvres musicales….</a:t>
            </a:r>
            <a:endParaRPr lang="fr-FR" dirty="0"/>
          </a:p>
        </p:txBody>
      </p:sp>
      <p:sp>
        <p:nvSpPr>
          <p:cNvPr id="4" name="Espace réservé du pied de page 3"/>
          <p:cNvSpPr>
            <a:spLocks noGrp="1"/>
          </p:cNvSpPr>
          <p:nvPr>
            <p:ph type="ftr" sz="quarter" idx="11"/>
          </p:nvPr>
        </p:nvSpPr>
        <p:spPr/>
        <p:txBody>
          <a:bodyPr/>
          <a:lstStyle/>
          <a:p>
            <a:r>
              <a:rPr lang="en-US" smtClean="0"/>
              <a:t>Les oeuvres, incarnation du Royaume. Luc Bussière</a:t>
            </a:r>
            <a:endParaRPr lang="en-US"/>
          </a:p>
        </p:txBody>
      </p:sp>
    </p:spTree>
    <p:extLst>
      <p:ext uri="{BB962C8B-B14F-4D97-AF65-F5344CB8AC3E}">
        <p14:creationId xmlns:p14="http://schemas.microsoft.com/office/powerpoint/2010/main" val="9745691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La culture…</a:t>
            </a:r>
            <a:endParaRPr lang="fr-FR" dirty="0"/>
          </a:p>
        </p:txBody>
      </p:sp>
      <p:sp>
        <p:nvSpPr>
          <p:cNvPr id="3" name="Espace réservé du contenu 2"/>
          <p:cNvSpPr>
            <a:spLocks noGrp="1"/>
          </p:cNvSpPr>
          <p:nvPr>
            <p:ph idx="1"/>
          </p:nvPr>
        </p:nvSpPr>
        <p:spPr/>
        <p:txBody>
          <a:bodyPr/>
          <a:lstStyle/>
          <a:p>
            <a:r>
              <a:rPr lang="fr-FR" dirty="0"/>
              <a:t>La culture, c’est tous les efforts et les travaux humains faits sur le cosmos, pour mettre à jour ses trésors, ses richesses, et les amener au service de l’homme pour enrichir son existence pour la plus grande gloire de </a:t>
            </a:r>
            <a:r>
              <a:rPr lang="fr-FR" dirty="0" smtClean="0"/>
              <a:t>Dieu.  </a:t>
            </a:r>
          </a:p>
          <a:p>
            <a:r>
              <a:rPr lang="fr-FR" dirty="0" smtClean="0"/>
              <a:t>Abraham KUYPER  </a:t>
            </a:r>
            <a:r>
              <a:rPr lang="fr-FR" dirty="0"/>
              <a:t> « </a:t>
            </a:r>
            <a:r>
              <a:rPr lang="fr-FR" b="1" i="1" dirty="0"/>
              <a:t>Il n’y a aucun domaine de l’univers dont le Christ ne puisse dire : « c’est à Moi </a:t>
            </a:r>
            <a:r>
              <a:rPr lang="fr-FR" b="1" i="1" dirty="0" smtClean="0"/>
              <a:t>! »</a:t>
            </a:r>
            <a:endParaRPr lang="fr-FR" dirty="0"/>
          </a:p>
        </p:txBody>
      </p:sp>
      <p:sp>
        <p:nvSpPr>
          <p:cNvPr id="4" name="Espace réservé du pied de page 3"/>
          <p:cNvSpPr>
            <a:spLocks noGrp="1"/>
          </p:cNvSpPr>
          <p:nvPr>
            <p:ph type="ftr" sz="quarter" idx="11"/>
          </p:nvPr>
        </p:nvSpPr>
        <p:spPr/>
        <p:txBody>
          <a:bodyPr/>
          <a:lstStyle/>
          <a:p>
            <a:r>
              <a:rPr lang="en-US" smtClean="0"/>
              <a:t>Les oeuvres, incarnation du Royaume. Luc Bussière</a:t>
            </a:r>
            <a:endParaRPr lang="en-US"/>
          </a:p>
        </p:txBody>
      </p:sp>
    </p:spTree>
    <p:extLst>
      <p:ext uri="{BB962C8B-B14F-4D97-AF65-F5344CB8AC3E}">
        <p14:creationId xmlns:p14="http://schemas.microsoft.com/office/powerpoint/2010/main" val="33407639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La culture n’est jamais neutre…</a:t>
            </a:r>
            <a:endParaRPr lang="fr-FR" dirty="0"/>
          </a:p>
        </p:txBody>
      </p:sp>
      <p:sp>
        <p:nvSpPr>
          <p:cNvPr id="3" name="Espace réservé du contenu 2"/>
          <p:cNvSpPr>
            <a:spLocks noGrp="1"/>
          </p:cNvSpPr>
          <p:nvPr>
            <p:ph idx="1"/>
          </p:nvPr>
        </p:nvSpPr>
        <p:spPr/>
        <p:txBody>
          <a:bodyPr>
            <a:normAutofit fontScale="92500"/>
          </a:bodyPr>
          <a:lstStyle/>
          <a:p>
            <a:r>
              <a:rPr lang="fr-FR" dirty="0"/>
              <a:t>La culture, en tant que telle, est un don de Dieu à l’homme autant qu’une obligation. La culture n’est jamais neutre, parce qu’elle est concernée par la question des finalités, par la question des valeurs, elle promeut certains </a:t>
            </a:r>
            <a:r>
              <a:rPr lang="fr-FR" dirty="0" smtClean="0"/>
              <a:t>idéaux. (Beauté, utilité, prospérité…) </a:t>
            </a:r>
            <a:endParaRPr lang="fr-FR" dirty="0"/>
          </a:p>
          <a:p>
            <a:r>
              <a:rPr lang="fr-FR" dirty="0"/>
              <a:t>Car la culture est l’accomplissement du façonnage de la nature par l’exécution de la volonté créatrice de Dieu. L’homme en tant que créature culturelle est à la ressemblance du grand Architecte et Artiste de l’univers. L’homme, en tant que créature, est </a:t>
            </a:r>
            <a:r>
              <a:rPr lang="fr-FR" dirty="0" err="1"/>
              <a:t>co</a:t>
            </a:r>
            <a:r>
              <a:rPr lang="fr-FR" dirty="0"/>
              <a:t>-ouvrier avec Dieu pour amener la création à son accomplissement </a:t>
            </a:r>
            <a:r>
              <a:rPr lang="fr-FR" dirty="0" smtClean="0"/>
              <a:t> </a:t>
            </a:r>
            <a:endParaRPr lang="fr-FR" dirty="0"/>
          </a:p>
        </p:txBody>
      </p:sp>
      <p:sp>
        <p:nvSpPr>
          <p:cNvPr id="4" name="Espace réservé du pied de page 3"/>
          <p:cNvSpPr>
            <a:spLocks noGrp="1"/>
          </p:cNvSpPr>
          <p:nvPr>
            <p:ph type="ftr" sz="quarter" idx="11"/>
          </p:nvPr>
        </p:nvSpPr>
        <p:spPr/>
        <p:txBody>
          <a:bodyPr/>
          <a:lstStyle/>
          <a:p>
            <a:r>
              <a:rPr lang="en-US" smtClean="0"/>
              <a:t>Les oeuvres, incarnation du Royaume. Luc Bussière</a:t>
            </a:r>
            <a:endParaRPr lang="en-US"/>
          </a:p>
        </p:txBody>
      </p:sp>
    </p:spTree>
    <p:extLst>
      <p:ext uri="{BB962C8B-B14F-4D97-AF65-F5344CB8AC3E}">
        <p14:creationId xmlns:p14="http://schemas.microsoft.com/office/powerpoint/2010/main" val="11246156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Toute culture exprime…un culte</a:t>
            </a:r>
            <a:endParaRPr lang="fr-FR" dirty="0"/>
          </a:p>
        </p:txBody>
      </p:sp>
      <p:sp>
        <p:nvSpPr>
          <p:cNvPr id="3" name="Espace réservé du contenu 2"/>
          <p:cNvSpPr>
            <a:spLocks noGrp="1"/>
          </p:cNvSpPr>
          <p:nvPr>
            <p:ph idx="1"/>
          </p:nvPr>
        </p:nvSpPr>
        <p:spPr/>
        <p:txBody>
          <a:bodyPr>
            <a:normAutofit/>
          </a:bodyPr>
          <a:lstStyle/>
          <a:p>
            <a:r>
              <a:rPr lang="fr-FR" dirty="0"/>
              <a:t>« </a:t>
            </a:r>
            <a:r>
              <a:rPr lang="fr-FR" b="1" i="1" dirty="0"/>
              <a:t>La religion est la substance de la culture et la culture et une forme de religion. »</a:t>
            </a:r>
            <a:r>
              <a:rPr lang="fr-FR" dirty="0"/>
              <a:t> </a:t>
            </a:r>
            <a:r>
              <a:rPr lang="fr-FR" dirty="0" smtClean="0"/>
              <a:t>(Tillich)</a:t>
            </a:r>
          </a:p>
          <a:p>
            <a:r>
              <a:rPr lang="fr-FR" dirty="0" smtClean="0"/>
              <a:t>La religion n’est pas un à côté: elle oriente toute la vie de l’homme. Elle est au « cœur ». </a:t>
            </a:r>
            <a:endParaRPr lang="fr-FR" dirty="0"/>
          </a:p>
          <a:p>
            <a:r>
              <a:rPr lang="fr-FR" dirty="0" smtClean="0"/>
              <a:t>Toute culture exprime ce qui est dans le cœur de l’homme. </a:t>
            </a:r>
          </a:p>
          <a:p>
            <a:r>
              <a:rPr lang="fr-FR" dirty="0"/>
              <a:t> </a:t>
            </a:r>
            <a:r>
              <a:rPr lang="fr-FR" b="1" i="1" dirty="0"/>
              <a:t>« Chaque culture est un produit de sa philosophie, et sa philosophie est l’expression de ses présuppositions religieuses</a:t>
            </a:r>
            <a:r>
              <a:rPr lang="fr-FR" dirty="0"/>
              <a:t> » </a:t>
            </a:r>
            <a:r>
              <a:rPr lang="fr-FR" dirty="0" smtClean="0"/>
              <a:t>(</a:t>
            </a:r>
            <a:r>
              <a:rPr lang="fr-FR" dirty="0" err="1" smtClean="0"/>
              <a:t>Dooyeweerd</a:t>
            </a:r>
            <a:r>
              <a:rPr lang="fr-FR" dirty="0" smtClean="0"/>
              <a:t>)</a:t>
            </a:r>
            <a:endParaRPr lang="fr-FR" dirty="0"/>
          </a:p>
        </p:txBody>
      </p:sp>
      <p:sp>
        <p:nvSpPr>
          <p:cNvPr id="4" name="Espace réservé du pied de page 3"/>
          <p:cNvSpPr>
            <a:spLocks noGrp="1"/>
          </p:cNvSpPr>
          <p:nvPr>
            <p:ph type="ftr" sz="quarter" idx="11"/>
          </p:nvPr>
        </p:nvSpPr>
        <p:spPr/>
        <p:txBody>
          <a:bodyPr/>
          <a:lstStyle/>
          <a:p>
            <a:r>
              <a:rPr lang="en-US" smtClean="0"/>
              <a:t>Les oeuvres, incarnation du Royaume. Luc Bussière</a:t>
            </a:r>
            <a:endParaRPr lang="en-US"/>
          </a:p>
        </p:txBody>
      </p:sp>
    </p:spTree>
    <p:extLst>
      <p:ext uri="{BB962C8B-B14F-4D97-AF65-F5344CB8AC3E}">
        <p14:creationId xmlns:p14="http://schemas.microsoft.com/office/powerpoint/2010/main" val="23425428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Un culte… qui déborde sur la culture</a:t>
            </a:r>
            <a:endParaRPr lang="fr-FR" dirty="0"/>
          </a:p>
        </p:txBody>
      </p:sp>
      <p:sp>
        <p:nvSpPr>
          <p:cNvPr id="3" name="Espace réservé du contenu 2"/>
          <p:cNvSpPr>
            <a:spLocks noGrp="1"/>
          </p:cNvSpPr>
          <p:nvPr>
            <p:ph idx="1"/>
          </p:nvPr>
        </p:nvSpPr>
        <p:spPr/>
        <p:txBody>
          <a:bodyPr>
            <a:normAutofit lnSpcReduction="10000"/>
          </a:bodyPr>
          <a:lstStyle/>
          <a:p>
            <a:r>
              <a:rPr lang="fr-FR" i="1" dirty="0" smtClean="0"/>
              <a:t>« L’Alliance </a:t>
            </a:r>
            <a:r>
              <a:rPr lang="fr-FR" i="1" dirty="0"/>
              <a:t>concerne à la fois notre vie cultuelle et notre vie culturelle ; dit autrement, le culte que nous avons à rendre à Dieu doit progresser peu à peu, non seulement dans notre vie cultuelle, au sens étroit, par rapport à l’Eglise instituée, mais aussi, et d’une certaine manière surtout, dans notre vie culturelle, par rapport au Règne de Dieu (et à l’Eglise, au sens large) qui embrasse, avec et bien au-delà de l’Eglise instituée, tous les aspects éthique, professionnel, légal, artistique, économique, civique, social, relationnel, historique, intellectuel, etc. de la vie de </a:t>
            </a:r>
            <a:r>
              <a:rPr lang="fr-FR" i="1" dirty="0" smtClean="0"/>
              <a:t>l’homme ». Pierre COUTHIAL. De Bible en Bible. </a:t>
            </a:r>
            <a:r>
              <a:rPr lang="fr-FR" dirty="0" smtClean="0"/>
              <a:t> </a:t>
            </a:r>
            <a:endParaRPr lang="fr-FR" dirty="0"/>
          </a:p>
        </p:txBody>
      </p:sp>
      <p:sp>
        <p:nvSpPr>
          <p:cNvPr id="4" name="Espace réservé du pied de page 3"/>
          <p:cNvSpPr>
            <a:spLocks noGrp="1"/>
          </p:cNvSpPr>
          <p:nvPr>
            <p:ph type="ftr" sz="quarter" idx="11"/>
          </p:nvPr>
        </p:nvSpPr>
        <p:spPr/>
        <p:txBody>
          <a:bodyPr/>
          <a:lstStyle/>
          <a:p>
            <a:r>
              <a:rPr lang="en-US" smtClean="0"/>
              <a:t>Les oeuvres, incarnation du Royaume. Luc Bussière</a:t>
            </a:r>
            <a:endParaRPr lang="en-US"/>
          </a:p>
        </p:txBody>
      </p:sp>
    </p:spTree>
    <p:extLst>
      <p:ext uri="{BB962C8B-B14F-4D97-AF65-F5344CB8AC3E}">
        <p14:creationId xmlns:p14="http://schemas.microsoft.com/office/powerpoint/2010/main" val="33715123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p:txBody>
          <a:bodyPr/>
          <a:lstStyle/>
          <a:p>
            <a:r>
              <a:rPr lang="fr-FR" dirty="0"/>
              <a:t>4</a:t>
            </a:r>
            <a:r>
              <a:rPr lang="fr-FR" dirty="0" smtClean="0"/>
              <a:t>. Du 10</a:t>
            </a:r>
            <a:r>
              <a:rPr lang="fr-FR" baseline="30000" dirty="0" smtClean="0"/>
              <a:t>ème</a:t>
            </a:r>
            <a:r>
              <a:rPr lang="fr-FR" dirty="0" smtClean="0"/>
              <a:t> au 16</a:t>
            </a:r>
            <a:r>
              <a:rPr lang="fr-FR" baseline="30000" dirty="0" smtClean="0"/>
              <a:t>ème</a:t>
            </a:r>
            <a:r>
              <a:rPr lang="fr-FR" dirty="0" smtClean="0"/>
              <a:t> siècle</a:t>
            </a:r>
            <a:endParaRPr lang="fr-FR" dirty="0"/>
          </a:p>
        </p:txBody>
      </p:sp>
      <p:sp>
        <p:nvSpPr>
          <p:cNvPr id="7" name="Espace réservé du texte 6"/>
          <p:cNvSpPr>
            <a:spLocks noGrp="1"/>
          </p:cNvSpPr>
          <p:nvPr>
            <p:ph type="body" idx="1"/>
          </p:nvPr>
        </p:nvSpPr>
        <p:spPr/>
        <p:txBody>
          <a:bodyPr/>
          <a:lstStyle/>
          <a:p>
            <a:endParaRPr lang="fr-FR"/>
          </a:p>
        </p:txBody>
      </p:sp>
      <p:sp>
        <p:nvSpPr>
          <p:cNvPr id="4" name="Espace réservé du pied de page 3"/>
          <p:cNvSpPr>
            <a:spLocks noGrp="1"/>
          </p:cNvSpPr>
          <p:nvPr>
            <p:ph type="ftr" sz="quarter" idx="11"/>
          </p:nvPr>
        </p:nvSpPr>
        <p:spPr/>
        <p:txBody>
          <a:bodyPr/>
          <a:lstStyle/>
          <a:p>
            <a:r>
              <a:rPr lang="en-US" smtClean="0"/>
              <a:t>Les oeuvres, incarnation du Royaume. Luc Bussière</a:t>
            </a:r>
            <a:endParaRPr lang="en-US"/>
          </a:p>
        </p:txBody>
      </p:sp>
    </p:spTree>
    <p:extLst>
      <p:ext uri="{BB962C8B-B14F-4D97-AF65-F5344CB8AC3E}">
        <p14:creationId xmlns:p14="http://schemas.microsoft.com/office/powerpoint/2010/main" val="27174433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François d’Assise (1181-1226)</a:t>
            </a:r>
            <a:endParaRPr lang="fr-FR" dirty="0"/>
          </a:p>
        </p:txBody>
      </p:sp>
      <p:sp>
        <p:nvSpPr>
          <p:cNvPr id="6" name="Espace réservé du contenu 5"/>
          <p:cNvSpPr>
            <a:spLocks noGrp="1"/>
          </p:cNvSpPr>
          <p:nvPr>
            <p:ph sz="half" idx="1"/>
          </p:nvPr>
        </p:nvSpPr>
        <p:spPr/>
        <p:txBody>
          <a:bodyPr>
            <a:normAutofit lnSpcReduction="10000"/>
          </a:bodyPr>
          <a:lstStyle/>
          <a:p>
            <a:r>
              <a:rPr lang="fr-FR" dirty="0" smtClean="0"/>
              <a:t>Le pauvre n’est plus méprisé mais honoré. </a:t>
            </a:r>
          </a:p>
          <a:p>
            <a:r>
              <a:rPr lang="fr-FR" dirty="0" smtClean="0"/>
              <a:t>Amour pour les lépreux, les exclus, partage de leur vie. </a:t>
            </a:r>
          </a:p>
          <a:p>
            <a:r>
              <a:rPr lang="fr-FR" dirty="0" smtClean="0"/>
              <a:t>Il n’est pas un réformateur social, il ne s’est pas attaqué aux causes structurelles qui produisent la pauvreté, mais a inspiré nombre de chrétiens: c’est « l’esprit franciscain » qui a rayonné dans toute l’Europe. </a:t>
            </a:r>
            <a:endParaRPr lang="fr-FR" dirty="0"/>
          </a:p>
        </p:txBody>
      </p:sp>
      <p:pic>
        <p:nvPicPr>
          <p:cNvPr id="8" name="Espace réservé du contenu 7" descr="Saint-François.jpg"/>
          <p:cNvPicPr>
            <a:picLocks noGrp="1" noChangeAspect="1"/>
          </p:cNvPicPr>
          <p:nvPr>
            <p:ph sz="half" idx="2"/>
          </p:nvPr>
        </p:nvPicPr>
        <p:blipFill>
          <a:blip r:embed="rId2">
            <a:extLst>
              <a:ext uri="{28A0092B-C50C-407E-A947-70E740481C1C}">
                <a14:useLocalDpi xmlns:a14="http://schemas.microsoft.com/office/drawing/2010/main" val="0"/>
              </a:ext>
            </a:extLst>
          </a:blip>
          <a:srcRect t="-36172" b="-36172"/>
          <a:stretch>
            <a:fillRect/>
          </a:stretch>
        </p:blipFill>
        <p:spPr>
          <a:xfrm>
            <a:off x="4656853" y="1248665"/>
            <a:ext cx="4029126" cy="4742704"/>
          </a:xfrm>
        </p:spPr>
      </p:pic>
      <p:sp>
        <p:nvSpPr>
          <p:cNvPr id="4" name="Espace réservé du pied de page 3"/>
          <p:cNvSpPr>
            <a:spLocks noGrp="1"/>
          </p:cNvSpPr>
          <p:nvPr>
            <p:ph type="ftr" sz="quarter" idx="11"/>
          </p:nvPr>
        </p:nvSpPr>
        <p:spPr/>
        <p:txBody>
          <a:bodyPr/>
          <a:lstStyle/>
          <a:p>
            <a:r>
              <a:rPr lang="en-US" smtClean="0"/>
              <a:t>Les oeuvres, incarnation du Royaume. Luc Bussière</a:t>
            </a:r>
            <a:endParaRPr lang="en-US"/>
          </a:p>
        </p:txBody>
      </p:sp>
    </p:spTree>
    <p:extLst>
      <p:ext uri="{BB962C8B-B14F-4D97-AF65-F5344CB8AC3E}">
        <p14:creationId xmlns:p14="http://schemas.microsoft.com/office/powerpoint/2010/main" val="36406744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Naissance des Universités</a:t>
            </a:r>
            <a:endParaRPr lang="fr-FR" dirty="0"/>
          </a:p>
        </p:txBody>
      </p:sp>
      <p:sp>
        <p:nvSpPr>
          <p:cNvPr id="4" name="Espace réservé du contenu 3"/>
          <p:cNvSpPr>
            <a:spLocks noGrp="1"/>
          </p:cNvSpPr>
          <p:nvPr>
            <p:ph sz="half" idx="1"/>
          </p:nvPr>
        </p:nvSpPr>
        <p:spPr>
          <a:xfrm>
            <a:off x="1089023" y="1816100"/>
            <a:ext cx="4362414" cy="4310063"/>
          </a:xfrm>
        </p:spPr>
        <p:txBody>
          <a:bodyPr/>
          <a:lstStyle/>
          <a:p>
            <a:r>
              <a:rPr lang="fr-FR" dirty="0" smtClean="0"/>
              <a:t>La constitution en Université de certaines écoles est la conséquence de la renaissance intellectuelle du 12</a:t>
            </a:r>
            <a:r>
              <a:rPr lang="fr-FR" baseline="30000" dirty="0" smtClean="0"/>
              <a:t>ème</a:t>
            </a:r>
            <a:r>
              <a:rPr lang="fr-FR" dirty="0" smtClean="0"/>
              <a:t> siècle et tout particulièrement de l’élargissement du contenu des études qui a créé une soif de savoir désintéressé, ainsi qu’un élan spirituel qui a considérablement fait se développer la théologie dans le cas particulier de Paris. Elle est aussi le résultat du développement urbain. </a:t>
            </a:r>
            <a:endParaRPr lang="fr-FR" dirty="0"/>
          </a:p>
        </p:txBody>
      </p:sp>
      <p:pic>
        <p:nvPicPr>
          <p:cNvPr id="6" name="Espace réservé du contenu 5" descr="Medieval-university.jpg"/>
          <p:cNvPicPr>
            <a:picLocks noGrp="1" noChangeAspect="1"/>
          </p:cNvPicPr>
          <p:nvPr>
            <p:ph sz="half" idx="2"/>
          </p:nvPr>
        </p:nvPicPr>
        <p:blipFill>
          <a:blip r:embed="rId2">
            <a:extLst>
              <a:ext uri="{28A0092B-C50C-407E-A947-70E740481C1C}">
                <a14:useLocalDpi xmlns:a14="http://schemas.microsoft.com/office/drawing/2010/main" val="0"/>
              </a:ext>
            </a:extLst>
          </a:blip>
          <a:srcRect t="-16360" b="-16360"/>
          <a:stretch>
            <a:fillRect/>
          </a:stretch>
        </p:blipFill>
        <p:spPr>
          <a:xfrm>
            <a:off x="5605949" y="1816100"/>
            <a:ext cx="2755413" cy="3463401"/>
          </a:xfrm>
        </p:spPr>
      </p:pic>
      <p:sp>
        <p:nvSpPr>
          <p:cNvPr id="3" name="Espace réservé du pied de page 2"/>
          <p:cNvSpPr>
            <a:spLocks noGrp="1"/>
          </p:cNvSpPr>
          <p:nvPr>
            <p:ph type="ftr" sz="quarter" idx="11"/>
          </p:nvPr>
        </p:nvSpPr>
        <p:spPr/>
        <p:txBody>
          <a:bodyPr/>
          <a:lstStyle/>
          <a:p>
            <a:r>
              <a:rPr lang="en-US" smtClean="0"/>
              <a:t>Les oeuvres, incarnation du Royaume. Luc Bussière</a:t>
            </a:r>
            <a:endParaRPr lang="en-US"/>
          </a:p>
        </p:txBody>
      </p:sp>
    </p:spTree>
    <p:extLst>
      <p:ext uri="{BB962C8B-B14F-4D97-AF65-F5344CB8AC3E}">
        <p14:creationId xmlns:p14="http://schemas.microsoft.com/office/powerpoint/2010/main" val="21263362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Vision de l’Eglise Josué</a:t>
            </a:r>
            <a:endParaRPr lang="fr-FR" dirty="0"/>
          </a:p>
        </p:txBody>
      </p:sp>
      <p:sp>
        <p:nvSpPr>
          <p:cNvPr id="3" name="Espace réservé du contenu 2"/>
          <p:cNvSpPr>
            <a:spLocks noGrp="1"/>
          </p:cNvSpPr>
          <p:nvPr>
            <p:ph idx="1"/>
          </p:nvPr>
        </p:nvSpPr>
        <p:spPr/>
        <p:txBody>
          <a:bodyPr/>
          <a:lstStyle/>
          <a:p>
            <a:pPr algn="ctr"/>
            <a:endParaRPr lang="fr-FR" sz="2800" dirty="0" smtClean="0"/>
          </a:p>
          <a:p>
            <a:pPr algn="ctr"/>
            <a:r>
              <a:rPr lang="fr-FR" sz="2800" dirty="0" smtClean="0"/>
              <a:t>Etre </a:t>
            </a:r>
            <a:r>
              <a:rPr lang="fr-FR" sz="2800" dirty="0"/>
              <a:t>une communauté d’adorateurs et de serviteurs, disciples de Jésus Christ, qui œuvre à la manifestation du Royaume de Dieu dans le monde, dans la culture, en premier lieu dans le domaine de l’enseignement et de l’éducation, mais aussi dans les </a:t>
            </a:r>
            <a:r>
              <a:rPr lang="fr-FR" sz="2800" dirty="0" smtClean="0"/>
              <a:t>différents domaines </a:t>
            </a:r>
            <a:r>
              <a:rPr lang="fr-FR" sz="2800" dirty="0"/>
              <a:t>de la </a:t>
            </a:r>
            <a:r>
              <a:rPr lang="fr-FR" sz="2800" dirty="0" smtClean="0"/>
              <a:t> société (les « 7 montagnes »)</a:t>
            </a:r>
            <a:endParaRPr lang="fr-FR" sz="2800" dirty="0"/>
          </a:p>
          <a:p>
            <a:endParaRPr lang="fr-FR" dirty="0"/>
          </a:p>
        </p:txBody>
      </p:sp>
      <p:sp>
        <p:nvSpPr>
          <p:cNvPr id="4" name="Espace réservé du pied de page 3"/>
          <p:cNvSpPr>
            <a:spLocks noGrp="1"/>
          </p:cNvSpPr>
          <p:nvPr>
            <p:ph type="ftr" sz="quarter" idx="11"/>
          </p:nvPr>
        </p:nvSpPr>
        <p:spPr/>
        <p:txBody>
          <a:bodyPr/>
          <a:lstStyle/>
          <a:p>
            <a:r>
              <a:rPr lang="en-US" smtClean="0"/>
              <a:t>Eglise Josué. Vision, Valeurs, Fonctionnement</a:t>
            </a:r>
            <a:endParaRPr lang="en-US"/>
          </a:p>
        </p:txBody>
      </p:sp>
      <p:sp>
        <p:nvSpPr>
          <p:cNvPr id="5" name="Espace réservé du numéro de diapositive 4"/>
          <p:cNvSpPr>
            <a:spLocks noGrp="1"/>
          </p:cNvSpPr>
          <p:nvPr>
            <p:ph type="sldNum" sz="quarter" idx="12"/>
          </p:nvPr>
        </p:nvSpPr>
        <p:spPr/>
        <p:txBody>
          <a:bodyPr/>
          <a:lstStyle/>
          <a:p>
            <a:fld id="{57AF16DE-A0D5-4438-950F-5B1E159C2C28}" type="slidenum">
              <a:rPr lang="en-US" smtClean="0"/>
              <a:t>2</a:t>
            </a:fld>
            <a:endParaRPr lang="en-US"/>
          </a:p>
        </p:txBody>
      </p:sp>
    </p:spTree>
    <p:extLst>
      <p:ext uri="{BB962C8B-B14F-4D97-AF65-F5344CB8AC3E}">
        <p14:creationId xmlns:p14="http://schemas.microsoft.com/office/powerpoint/2010/main" val="31963109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re 9"/>
          <p:cNvSpPr>
            <a:spLocks noGrp="1"/>
          </p:cNvSpPr>
          <p:nvPr>
            <p:ph type="title"/>
          </p:nvPr>
        </p:nvSpPr>
        <p:spPr/>
        <p:txBody>
          <a:bodyPr/>
          <a:lstStyle/>
          <a:p>
            <a:r>
              <a:rPr lang="fr-FR" dirty="0" smtClean="0"/>
              <a:t>Les universités</a:t>
            </a:r>
            <a:endParaRPr lang="fr-FR" dirty="0"/>
          </a:p>
        </p:txBody>
      </p:sp>
      <p:pic>
        <p:nvPicPr>
          <p:cNvPr id="13" name="Espace réservé du contenu 12" descr="250px-Woman_teaching_geometry.jpg"/>
          <p:cNvPicPr>
            <a:picLocks noGrp="1" noChangeAspect="1"/>
          </p:cNvPicPr>
          <p:nvPr>
            <p:ph sz="half" idx="1"/>
          </p:nvPr>
        </p:nvPicPr>
        <p:blipFill>
          <a:blip r:embed="rId2">
            <a:extLst>
              <a:ext uri="{28A0092B-C50C-407E-A947-70E740481C1C}">
                <a14:useLocalDpi xmlns:a14="http://schemas.microsoft.com/office/drawing/2010/main" val="0"/>
              </a:ext>
            </a:extLst>
          </a:blip>
          <a:srcRect l="6084" r="6084"/>
          <a:stretch>
            <a:fillRect/>
          </a:stretch>
        </p:blipFill>
        <p:spPr/>
      </p:pic>
      <p:pic>
        <p:nvPicPr>
          <p:cNvPr id="14" name="Espace réservé du contenu 13" descr="300px-Codex_Manesse_Schulmeister_von_Esslingen.jpg"/>
          <p:cNvPicPr>
            <a:picLocks noGrp="1" noChangeAspect="1"/>
          </p:cNvPicPr>
          <p:nvPr>
            <p:ph sz="half" idx="2"/>
          </p:nvPr>
        </p:nvPicPr>
        <p:blipFill>
          <a:blip r:embed="rId3">
            <a:extLst>
              <a:ext uri="{28A0092B-C50C-407E-A947-70E740481C1C}">
                <a14:useLocalDpi xmlns:a14="http://schemas.microsoft.com/office/drawing/2010/main" val="0"/>
              </a:ext>
            </a:extLst>
          </a:blip>
          <a:srcRect t="5533" b="5533"/>
          <a:stretch>
            <a:fillRect/>
          </a:stretch>
        </p:blipFill>
        <p:spPr/>
      </p:pic>
      <p:sp>
        <p:nvSpPr>
          <p:cNvPr id="7" name="Espace réservé du pied de page 6"/>
          <p:cNvSpPr>
            <a:spLocks noGrp="1"/>
          </p:cNvSpPr>
          <p:nvPr>
            <p:ph type="ftr" sz="quarter" idx="11"/>
          </p:nvPr>
        </p:nvSpPr>
        <p:spPr/>
        <p:txBody>
          <a:bodyPr/>
          <a:lstStyle/>
          <a:p>
            <a:r>
              <a:rPr lang="en-US" smtClean="0"/>
              <a:t>Les oeuvres, incarnation du Royaume. Luc Bussière</a:t>
            </a:r>
            <a:endParaRPr lang="en-US"/>
          </a:p>
        </p:txBody>
      </p:sp>
    </p:spTree>
    <p:extLst>
      <p:ext uri="{BB962C8B-B14F-4D97-AF65-F5344CB8AC3E}">
        <p14:creationId xmlns:p14="http://schemas.microsoft.com/office/powerpoint/2010/main" val="36408731"/>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p:txBody>
          <a:bodyPr/>
          <a:lstStyle/>
          <a:p>
            <a:r>
              <a:rPr lang="fr-FR" sz="4000" dirty="0" smtClean="0"/>
              <a:t>La création et le rayonnement de l’Université de Paris</a:t>
            </a:r>
            <a:endParaRPr lang="fr-FR" sz="4000" dirty="0"/>
          </a:p>
        </p:txBody>
      </p:sp>
      <p:sp>
        <p:nvSpPr>
          <p:cNvPr id="7" name="Espace réservé du contenu 6"/>
          <p:cNvSpPr>
            <a:spLocks noGrp="1"/>
          </p:cNvSpPr>
          <p:nvPr>
            <p:ph idx="1"/>
          </p:nvPr>
        </p:nvSpPr>
        <p:spPr/>
        <p:txBody>
          <a:bodyPr>
            <a:normAutofit fontScale="92500"/>
          </a:bodyPr>
          <a:lstStyle/>
          <a:p>
            <a:r>
              <a:rPr lang="fr-FR" dirty="0"/>
              <a:t>Paris est restée la seule faculté de théologie en Europe jusqu’en </a:t>
            </a:r>
            <a:r>
              <a:rPr lang="fr-FR" dirty="0" smtClean="0"/>
              <a:t>1362</a:t>
            </a:r>
          </a:p>
          <a:p>
            <a:r>
              <a:rPr lang="fr-FR" dirty="0" smtClean="0"/>
              <a:t> </a:t>
            </a:r>
            <a:r>
              <a:rPr lang="fr-FR" dirty="0"/>
              <a:t>Les études de théologie se terminaient à l’âge de 35 ans, les études de médecine ou de droit, vers 28 ans. 5000 à 10 000 étudiants à Paris pour une population de 200 000. </a:t>
            </a:r>
          </a:p>
          <a:p>
            <a:r>
              <a:rPr lang="fr-FR" dirty="0"/>
              <a:t>Au 12</a:t>
            </a:r>
            <a:r>
              <a:rPr lang="fr-FR" baseline="30000" dirty="0"/>
              <a:t>ème</a:t>
            </a:r>
            <a:r>
              <a:rPr lang="fr-FR" dirty="0"/>
              <a:t> siècle, les grands esprits sont tous français : Pierre Abélard, saint Bernard, Pierre le Vénérable, Guillaume de Saint Thierry, Maurice de Sully. Puis, au 13</a:t>
            </a:r>
            <a:r>
              <a:rPr lang="fr-FR" baseline="30000" dirty="0"/>
              <a:t>ème</a:t>
            </a:r>
            <a:r>
              <a:rPr lang="fr-FR" dirty="0"/>
              <a:t> siècle, l’université de Paris s’internationalise. Albert le grand (Empire germanique), Roger Bacon (Anglais), Bonaventure et Thomas d’Aquin (Italiens) </a:t>
            </a:r>
          </a:p>
        </p:txBody>
      </p:sp>
      <p:sp>
        <p:nvSpPr>
          <p:cNvPr id="4" name="Espace réservé du pied de page 3"/>
          <p:cNvSpPr>
            <a:spLocks noGrp="1"/>
          </p:cNvSpPr>
          <p:nvPr>
            <p:ph type="ftr" sz="quarter" idx="11"/>
          </p:nvPr>
        </p:nvSpPr>
        <p:spPr/>
        <p:txBody>
          <a:bodyPr/>
          <a:lstStyle/>
          <a:p>
            <a:r>
              <a:rPr lang="en-US" smtClean="0"/>
              <a:t>Les oeuvres, incarnation du Royaume. Luc Bussière</a:t>
            </a:r>
            <a:endParaRPr lang="en-US"/>
          </a:p>
        </p:txBody>
      </p:sp>
    </p:spTree>
    <p:extLst>
      <p:ext uri="{BB962C8B-B14F-4D97-AF65-F5344CB8AC3E}">
        <p14:creationId xmlns:p14="http://schemas.microsoft.com/office/powerpoint/2010/main" val="73274971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89024" y="274637"/>
            <a:ext cx="7272339" cy="987023"/>
          </a:xfrm>
        </p:spPr>
        <p:txBody>
          <a:bodyPr/>
          <a:lstStyle/>
          <a:p>
            <a:r>
              <a:rPr lang="fr-FR" dirty="0" smtClean="0"/>
              <a:t> </a:t>
            </a:r>
            <a:r>
              <a:rPr lang="fr-FR" sz="3200" dirty="0" smtClean="0"/>
              <a:t>« Paris, capitale du Royaume, enseigne au monde entier » Guillaume le Breton</a:t>
            </a:r>
            <a:endParaRPr lang="fr-FR" dirty="0"/>
          </a:p>
        </p:txBody>
      </p:sp>
      <p:sp>
        <p:nvSpPr>
          <p:cNvPr id="3" name="Espace réservé du contenu 2"/>
          <p:cNvSpPr>
            <a:spLocks noGrp="1"/>
          </p:cNvSpPr>
          <p:nvPr>
            <p:ph idx="1"/>
          </p:nvPr>
        </p:nvSpPr>
        <p:spPr/>
        <p:txBody>
          <a:bodyPr/>
          <a:lstStyle/>
          <a:p>
            <a:endParaRPr lang="fr-FR"/>
          </a:p>
        </p:txBody>
      </p:sp>
      <p:pic>
        <p:nvPicPr>
          <p:cNvPr id="4" name="Picture 6" descr="File002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7599" y="1614962"/>
            <a:ext cx="7763407" cy="50568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pic>
      <p:sp>
        <p:nvSpPr>
          <p:cNvPr id="5" name="Espace réservé du pied de page 4"/>
          <p:cNvSpPr>
            <a:spLocks noGrp="1"/>
          </p:cNvSpPr>
          <p:nvPr>
            <p:ph type="ftr" sz="quarter" idx="11"/>
          </p:nvPr>
        </p:nvSpPr>
        <p:spPr/>
        <p:txBody>
          <a:bodyPr/>
          <a:lstStyle/>
          <a:p>
            <a:r>
              <a:rPr lang="en-US" smtClean="0"/>
              <a:t>Les oeuvres, incarnation du Royaume. Luc Bussière</a:t>
            </a:r>
            <a:endParaRPr lang="en-US"/>
          </a:p>
        </p:txBody>
      </p:sp>
    </p:spTree>
    <p:extLst>
      <p:ext uri="{BB962C8B-B14F-4D97-AF65-F5344CB8AC3E}">
        <p14:creationId xmlns:p14="http://schemas.microsoft.com/office/powerpoint/2010/main" val="3411296879"/>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latin typeface="Times New Roman" charset="0"/>
                <a:cs typeface="Arial" charset="0"/>
              </a:rPr>
              <a:t>Bonaventure (</a:t>
            </a:r>
            <a:r>
              <a:rPr lang="fr-FR" dirty="0" smtClean="0">
                <a:latin typeface="Times New Roman" charset="0"/>
                <a:cs typeface="Arial" charset="0"/>
              </a:rPr>
              <a:t>1221-</a:t>
            </a:r>
            <a:r>
              <a:rPr lang="fr-FR" dirty="0">
                <a:latin typeface="Times New Roman" charset="0"/>
                <a:cs typeface="Arial" charset="0"/>
              </a:rPr>
              <a:t>1274)</a:t>
            </a:r>
            <a:br>
              <a:rPr lang="fr-FR" dirty="0">
                <a:latin typeface="Times New Roman" charset="0"/>
                <a:cs typeface="Arial" charset="0"/>
              </a:rPr>
            </a:br>
            <a:r>
              <a:rPr lang="fr-FR" dirty="0" smtClean="0"/>
              <a:t> </a:t>
            </a:r>
            <a:endParaRPr lang="fr-FR" dirty="0"/>
          </a:p>
        </p:txBody>
      </p:sp>
      <p:sp>
        <p:nvSpPr>
          <p:cNvPr id="3" name="Espace réservé du contenu 2"/>
          <p:cNvSpPr>
            <a:spLocks noGrp="1"/>
          </p:cNvSpPr>
          <p:nvPr>
            <p:ph sz="half" idx="1"/>
          </p:nvPr>
        </p:nvSpPr>
        <p:spPr>
          <a:xfrm>
            <a:off x="472520" y="1210995"/>
            <a:ext cx="5035291" cy="5035969"/>
          </a:xfrm>
        </p:spPr>
        <p:txBody>
          <a:bodyPr>
            <a:noAutofit/>
          </a:bodyPr>
          <a:lstStyle/>
          <a:p>
            <a:r>
              <a:rPr lang="fr-FR" sz="2400" dirty="0"/>
              <a:t>« </a:t>
            </a:r>
            <a:r>
              <a:rPr lang="fr-FR" sz="2400" i="1" dirty="0"/>
              <a:t>Celui que tant de splendeurs créées n’illuminent pas est un aveugle ; celui que tant de cris n’éveillent pas est un sourd ; celui que toutes ces œuvres ne poussent pas à louer Dieu est un muet. Celui que tant de signes ne forcent pas à reconnaître le premier principe est un sot. Ouvre les yeux, prête l’oreille de ton âme, délie tes lèvres, affute ton cœur, toute les créatures se feront voir, entendre, louer, aimer, servir, glorifier et adorer ce grand Dieu.</a:t>
            </a:r>
            <a:r>
              <a:rPr lang="fr-FR" sz="2400" dirty="0"/>
              <a:t> </a:t>
            </a:r>
            <a:r>
              <a:rPr lang="fr-FR" sz="2400" dirty="0" smtClean="0"/>
              <a:t>» </a:t>
            </a:r>
          </a:p>
          <a:p>
            <a:endParaRPr lang="fr-FR" sz="2400" dirty="0"/>
          </a:p>
        </p:txBody>
      </p:sp>
      <p:sp>
        <p:nvSpPr>
          <p:cNvPr id="4" name="Espace réservé du contenu 3"/>
          <p:cNvSpPr>
            <a:spLocks noGrp="1"/>
          </p:cNvSpPr>
          <p:nvPr>
            <p:ph sz="half" idx="2"/>
          </p:nvPr>
        </p:nvSpPr>
        <p:spPr>
          <a:xfrm>
            <a:off x="5640707" y="1816101"/>
            <a:ext cx="2720656" cy="3648148"/>
          </a:xfrm>
        </p:spPr>
        <p:txBody>
          <a:bodyPr>
            <a:normAutofit/>
          </a:bodyPr>
          <a:lstStyle/>
          <a:p>
            <a:endParaRPr lang="fr-FR" dirty="0"/>
          </a:p>
        </p:txBody>
      </p:sp>
      <p:pic>
        <p:nvPicPr>
          <p:cNvPr id="5" name="Picture 9" descr="saint Bonaventu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5790185" y="1816101"/>
            <a:ext cx="2866550" cy="3115632"/>
          </a:xfrm>
          <a:prstGeom prst="rect">
            <a:avLst/>
          </a:prstGeom>
          <a:noFill/>
        </p:spPr>
      </p:pic>
      <p:sp>
        <p:nvSpPr>
          <p:cNvPr id="6" name="Espace réservé du pied de page 5"/>
          <p:cNvSpPr>
            <a:spLocks noGrp="1"/>
          </p:cNvSpPr>
          <p:nvPr>
            <p:ph type="ftr" sz="quarter" idx="11"/>
          </p:nvPr>
        </p:nvSpPr>
        <p:spPr/>
        <p:txBody>
          <a:bodyPr/>
          <a:lstStyle/>
          <a:p>
            <a:r>
              <a:rPr lang="en-US" smtClean="0"/>
              <a:t>Les oeuvres, incarnation du Royaume. Luc Bussière</a:t>
            </a:r>
            <a:endParaRPr lang="en-US"/>
          </a:p>
        </p:txBody>
      </p:sp>
    </p:spTree>
    <p:extLst>
      <p:ext uri="{BB962C8B-B14F-4D97-AF65-F5344CB8AC3E}">
        <p14:creationId xmlns:p14="http://schemas.microsoft.com/office/powerpoint/2010/main" val="729464686"/>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p:txBody>
          <a:bodyPr/>
          <a:lstStyle/>
          <a:p>
            <a:r>
              <a:rPr lang="fr-FR" dirty="0" smtClean="0"/>
              <a:t>Bonaventure (suite)</a:t>
            </a:r>
            <a:endParaRPr lang="fr-FR" dirty="0"/>
          </a:p>
        </p:txBody>
      </p:sp>
      <p:sp>
        <p:nvSpPr>
          <p:cNvPr id="7" name="Espace réservé du contenu 6"/>
          <p:cNvSpPr>
            <a:spLocks noGrp="1"/>
          </p:cNvSpPr>
          <p:nvPr>
            <p:ph idx="1"/>
          </p:nvPr>
        </p:nvSpPr>
        <p:spPr/>
        <p:txBody>
          <a:bodyPr/>
          <a:lstStyle/>
          <a:p>
            <a:r>
              <a:rPr lang="fr-FR" dirty="0"/>
              <a:t>« Rien ne peut rendre les choses parfaits objets de science, si ce n’est la présence du Christ, Fils de </a:t>
            </a:r>
            <a:r>
              <a:rPr lang="fr-FR" dirty="0" smtClean="0"/>
              <a:t>Dieu » </a:t>
            </a:r>
            <a:r>
              <a:rPr lang="fr-FR" dirty="0"/>
              <a:t>et Maître  </a:t>
            </a:r>
            <a:endParaRPr lang="fr-FR" dirty="0" smtClean="0"/>
          </a:p>
          <a:p>
            <a:r>
              <a:rPr lang="fr-FR" dirty="0" smtClean="0"/>
              <a:t>« La </a:t>
            </a:r>
            <a:r>
              <a:rPr lang="fr-FR" dirty="0"/>
              <a:t>terre, si elle n’est éclairée par la lumière, ne peut être vue ; et pareillement les enseignements des diverses disciplines, bien que chacun concède sans nul doute qu’ils sont parfaitement vrais, il faut croire qu’on ne pourrait les comprendre, s’ils n’étaient éclairés par Dieu, comme par le </a:t>
            </a:r>
            <a:r>
              <a:rPr lang="fr-FR" dirty="0" smtClean="0"/>
              <a:t>soleil »</a:t>
            </a:r>
            <a:r>
              <a:rPr lang="fr-FR" dirty="0"/>
              <a:t>  </a:t>
            </a:r>
          </a:p>
        </p:txBody>
      </p:sp>
      <p:sp>
        <p:nvSpPr>
          <p:cNvPr id="5" name="Espace réservé du pied de page 4"/>
          <p:cNvSpPr>
            <a:spLocks noGrp="1"/>
          </p:cNvSpPr>
          <p:nvPr>
            <p:ph type="ftr" sz="quarter" idx="11"/>
          </p:nvPr>
        </p:nvSpPr>
        <p:spPr/>
        <p:txBody>
          <a:bodyPr/>
          <a:lstStyle/>
          <a:p>
            <a:r>
              <a:rPr lang="en-US" smtClean="0"/>
              <a:t>Les oeuvres, incarnation du Royaume. Luc Bussière</a:t>
            </a:r>
            <a:endParaRPr lang="en-US"/>
          </a:p>
        </p:txBody>
      </p:sp>
    </p:spTree>
    <p:extLst>
      <p:ext uri="{BB962C8B-B14F-4D97-AF65-F5344CB8AC3E}">
        <p14:creationId xmlns:p14="http://schemas.microsoft.com/office/powerpoint/2010/main" val="269799849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Multiplication des universités.</a:t>
            </a:r>
            <a:endParaRPr lang="fr-FR" dirty="0"/>
          </a:p>
        </p:txBody>
      </p:sp>
      <p:sp>
        <p:nvSpPr>
          <p:cNvPr id="3" name="Espace réservé du contenu 2"/>
          <p:cNvSpPr>
            <a:spLocks noGrp="1"/>
          </p:cNvSpPr>
          <p:nvPr>
            <p:ph idx="1"/>
          </p:nvPr>
        </p:nvSpPr>
        <p:spPr/>
        <p:txBody>
          <a:bodyPr>
            <a:normAutofit lnSpcReduction="10000"/>
          </a:bodyPr>
          <a:lstStyle/>
          <a:p>
            <a:r>
              <a:rPr lang="fr-FR" dirty="0" smtClean="0"/>
              <a:t>Suivant le modèle de Paris (1160) et de Bologne , 79 universités sont implantées entre le 12</a:t>
            </a:r>
            <a:r>
              <a:rPr lang="fr-FR" baseline="30000" dirty="0" smtClean="0"/>
              <a:t>ème</a:t>
            </a:r>
            <a:r>
              <a:rPr lang="fr-FR" dirty="0" smtClean="0"/>
              <a:t> et le 14</a:t>
            </a:r>
            <a:r>
              <a:rPr lang="fr-FR" baseline="30000" dirty="0" smtClean="0"/>
              <a:t>ème</a:t>
            </a:r>
            <a:r>
              <a:rPr lang="fr-FR" dirty="0" smtClean="0"/>
              <a:t> siècle: </a:t>
            </a:r>
          </a:p>
          <a:p>
            <a:pPr lvl="1"/>
            <a:r>
              <a:rPr lang="fr-FR" dirty="0" smtClean="0"/>
              <a:t> Salamanque (1243) en Espagne</a:t>
            </a:r>
          </a:p>
          <a:p>
            <a:pPr lvl="1"/>
            <a:r>
              <a:rPr lang="fr-FR" dirty="0" smtClean="0"/>
              <a:t>Padoue (1222), Naples (1224), Pise (1343) Florence (1349) en Italie</a:t>
            </a:r>
            <a:endParaRPr lang="fr-FR" dirty="0"/>
          </a:p>
          <a:p>
            <a:pPr lvl="1"/>
            <a:r>
              <a:rPr lang="fr-FR" dirty="0" smtClean="0"/>
              <a:t>Oxford (1249), Cambridge (1284) en Angleterre</a:t>
            </a:r>
          </a:p>
          <a:p>
            <a:pPr lvl="1"/>
            <a:r>
              <a:rPr lang="fr-FR" dirty="0" smtClean="0"/>
              <a:t>Prague (1347) en république Tchèque</a:t>
            </a:r>
          </a:p>
          <a:p>
            <a:pPr lvl="1"/>
            <a:r>
              <a:rPr lang="fr-FR" dirty="0"/>
              <a:t> </a:t>
            </a:r>
            <a:r>
              <a:rPr lang="fr-FR" dirty="0" smtClean="0"/>
              <a:t>Vienne (1365) en Autriche</a:t>
            </a:r>
          </a:p>
          <a:p>
            <a:pPr lvl="1"/>
            <a:r>
              <a:rPr lang="fr-FR" dirty="0" smtClean="0"/>
              <a:t>Deventer (1384) aux Pays Bas</a:t>
            </a:r>
          </a:p>
          <a:p>
            <a:pPr lvl="1"/>
            <a:r>
              <a:rPr lang="fr-FR" dirty="0" smtClean="0"/>
              <a:t>Heidelberg (1387) et Erfurt (1392) en Allemagne. </a:t>
            </a:r>
          </a:p>
        </p:txBody>
      </p:sp>
      <p:sp>
        <p:nvSpPr>
          <p:cNvPr id="4" name="Espace réservé du pied de page 3"/>
          <p:cNvSpPr>
            <a:spLocks noGrp="1"/>
          </p:cNvSpPr>
          <p:nvPr>
            <p:ph type="ftr" sz="quarter" idx="11"/>
          </p:nvPr>
        </p:nvSpPr>
        <p:spPr/>
        <p:txBody>
          <a:bodyPr/>
          <a:lstStyle/>
          <a:p>
            <a:r>
              <a:rPr lang="en-US" smtClean="0"/>
              <a:t>Les oeuvres, incarnation du Royaume. Luc Bussière</a:t>
            </a:r>
            <a:endParaRPr lang="en-US"/>
          </a:p>
        </p:txBody>
      </p:sp>
    </p:spTree>
    <p:extLst>
      <p:ext uri="{BB962C8B-B14F-4D97-AF65-F5344CB8AC3E}">
        <p14:creationId xmlns:p14="http://schemas.microsoft.com/office/powerpoint/2010/main" val="3932976120"/>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89024" y="274638"/>
            <a:ext cx="7272339" cy="1109904"/>
          </a:xfrm>
        </p:spPr>
        <p:txBody>
          <a:bodyPr/>
          <a:lstStyle/>
          <a:p>
            <a:r>
              <a:rPr lang="fr-FR" dirty="0" smtClean="0"/>
              <a:t>Les arts…Mathias </a:t>
            </a:r>
            <a:r>
              <a:rPr lang="fr-FR" dirty="0" err="1" smtClean="0"/>
              <a:t>Gr</a:t>
            </a:r>
            <a:r>
              <a:rPr lang="fr-FR" dirty="0" err="1" smtClean="0"/>
              <a:t>ünenwald</a:t>
            </a:r>
            <a:r>
              <a:rPr lang="fr-FR" dirty="0"/>
              <a:t>:</a:t>
            </a:r>
            <a:r>
              <a:rPr lang="fr-FR" dirty="0" smtClean="0"/>
              <a:t> 1475-1528</a:t>
            </a:r>
            <a:endParaRPr lang="fr-FR" dirty="0"/>
          </a:p>
        </p:txBody>
      </p:sp>
      <p:pic>
        <p:nvPicPr>
          <p:cNvPr id="5" name="Espace réservé du contenu 4" descr="660px-Grunewald_Isenheim.jpg"/>
          <p:cNvPicPr>
            <a:picLocks noGrp="1" noChangeAspect="1"/>
          </p:cNvPicPr>
          <p:nvPr>
            <p:ph idx="1"/>
          </p:nvPr>
        </p:nvPicPr>
        <p:blipFill>
          <a:blip r:embed="rId2">
            <a:extLst>
              <a:ext uri="{28A0092B-C50C-407E-A947-70E740481C1C}">
                <a14:useLocalDpi xmlns:a14="http://schemas.microsoft.com/office/drawing/2010/main" val="0"/>
              </a:ext>
            </a:extLst>
          </a:blip>
          <a:srcRect t="7800" b="7800"/>
          <a:stretch>
            <a:fillRect/>
          </a:stretch>
        </p:blipFill>
        <p:spPr>
          <a:xfrm>
            <a:off x="517979" y="1749666"/>
            <a:ext cx="8361363" cy="4971809"/>
          </a:xfrm>
        </p:spPr>
      </p:pic>
      <p:sp>
        <p:nvSpPr>
          <p:cNvPr id="4" name="Espace réservé du pied de page 3"/>
          <p:cNvSpPr>
            <a:spLocks noGrp="1"/>
          </p:cNvSpPr>
          <p:nvPr>
            <p:ph type="ftr" sz="quarter" idx="11"/>
          </p:nvPr>
        </p:nvSpPr>
        <p:spPr/>
        <p:txBody>
          <a:bodyPr/>
          <a:lstStyle/>
          <a:p>
            <a:r>
              <a:rPr lang="en-US" smtClean="0"/>
              <a:t>Les oeuvres, incarnation du Royaume. Luc Bussière</a:t>
            </a:r>
            <a:endParaRPr lang="en-US"/>
          </a:p>
        </p:txBody>
      </p:sp>
    </p:spTree>
    <p:extLst>
      <p:ext uri="{BB962C8B-B14F-4D97-AF65-F5344CB8AC3E}">
        <p14:creationId xmlns:p14="http://schemas.microsoft.com/office/powerpoint/2010/main" val="166949040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 </a:t>
            </a:r>
            <a:r>
              <a:rPr lang="fr-FR" dirty="0" err="1" smtClean="0"/>
              <a:t>Rétable</a:t>
            </a:r>
            <a:r>
              <a:rPr lang="fr-FR" dirty="0" smtClean="0"/>
              <a:t> </a:t>
            </a:r>
            <a:endParaRPr lang="fr-FR" dirty="0"/>
          </a:p>
        </p:txBody>
      </p:sp>
      <p:pic>
        <p:nvPicPr>
          <p:cNvPr id="5" name="Espace réservé du contenu 4" descr="GRUNEWALD-CRUCIFIXION-COLMAR-DETAIL1.jpg"/>
          <p:cNvPicPr>
            <a:picLocks noGrp="1" noChangeAspect="1"/>
          </p:cNvPicPr>
          <p:nvPr>
            <p:ph idx="1"/>
          </p:nvPr>
        </p:nvPicPr>
        <p:blipFill>
          <a:blip r:embed="rId2">
            <a:extLst>
              <a:ext uri="{28A0092B-C50C-407E-A947-70E740481C1C}">
                <a14:useLocalDpi xmlns:a14="http://schemas.microsoft.com/office/drawing/2010/main" val="0"/>
              </a:ext>
            </a:extLst>
          </a:blip>
          <a:srcRect t="20939" b="20939"/>
          <a:stretch>
            <a:fillRect/>
          </a:stretch>
        </p:blipFill>
        <p:spPr/>
      </p:pic>
      <p:sp>
        <p:nvSpPr>
          <p:cNvPr id="4" name="Espace réservé du pied de page 3"/>
          <p:cNvSpPr>
            <a:spLocks noGrp="1"/>
          </p:cNvSpPr>
          <p:nvPr>
            <p:ph type="ftr" sz="quarter" idx="11"/>
          </p:nvPr>
        </p:nvSpPr>
        <p:spPr/>
        <p:txBody>
          <a:bodyPr/>
          <a:lstStyle/>
          <a:p>
            <a:r>
              <a:rPr lang="en-US" smtClean="0"/>
              <a:t>Les oeuvres, incarnation du Royaume. Luc Bussière</a:t>
            </a:r>
            <a:endParaRPr lang="en-US"/>
          </a:p>
        </p:txBody>
      </p:sp>
    </p:spTree>
    <p:extLst>
      <p:ext uri="{BB962C8B-B14F-4D97-AF65-F5344CB8AC3E}">
        <p14:creationId xmlns:p14="http://schemas.microsoft.com/office/powerpoint/2010/main" val="405757406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descr="resurrection Grünenwald.jpg"/>
          <p:cNvPicPr>
            <a:picLocks noGrp="1" noChangeAspect="1"/>
          </p:cNvPicPr>
          <p:nvPr>
            <p:ph idx="1"/>
          </p:nvPr>
        </p:nvPicPr>
        <p:blipFill>
          <a:blip r:embed="rId2">
            <a:extLst>
              <a:ext uri="{28A0092B-C50C-407E-A947-70E740481C1C}">
                <a14:useLocalDpi xmlns:a14="http://schemas.microsoft.com/office/drawing/2010/main" val="0"/>
              </a:ext>
            </a:extLst>
          </a:blip>
          <a:srcRect l="-100774" r="-100774"/>
          <a:stretch>
            <a:fillRect/>
          </a:stretch>
        </p:blipFill>
        <p:spPr>
          <a:xfrm>
            <a:off x="-451143" y="0"/>
            <a:ext cx="11024129" cy="6555135"/>
          </a:xfrm>
        </p:spPr>
      </p:pic>
      <p:sp>
        <p:nvSpPr>
          <p:cNvPr id="4" name="Espace réservé du pied de page 3"/>
          <p:cNvSpPr>
            <a:spLocks noGrp="1"/>
          </p:cNvSpPr>
          <p:nvPr>
            <p:ph type="ftr" sz="quarter" idx="11"/>
          </p:nvPr>
        </p:nvSpPr>
        <p:spPr/>
        <p:txBody>
          <a:bodyPr/>
          <a:lstStyle/>
          <a:p>
            <a:r>
              <a:rPr lang="en-US" smtClean="0"/>
              <a:t>Les oeuvres, incarnation du Royaume. Luc Bussière</a:t>
            </a:r>
            <a:endParaRPr lang="en-US"/>
          </a:p>
        </p:txBody>
      </p:sp>
    </p:spTree>
    <p:extLst>
      <p:ext uri="{BB962C8B-B14F-4D97-AF65-F5344CB8AC3E}">
        <p14:creationId xmlns:p14="http://schemas.microsoft.com/office/powerpoint/2010/main" val="379817304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15</a:t>
            </a:r>
            <a:r>
              <a:rPr lang="fr-FR" baseline="30000" dirty="0" smtClean="0"/>
              <a:t>ème</a:t>
            </a:r>
            <a:r>
              <a:rPr lang="fr-FR" dirty="0" smtClean="0"/>
              <a:t> siècle</a:t>
            </a:r>
            <a:endParaRPr lang="fr-FR" dirty="0"/>
          </a:p>
        </p:txBody>
      </p:sp>
      <p:sp>
        <p:nvSpPr>
          <p:cNvPr id="3" name="Espace réservé du contenu 2"/>
          <p:cNvSpPr>
            <a:spLocks noGrp="1"/>
          </p:cNvSpPr>
          <p:nvPr>
            <p:ph idx="1"/>
          </p:nvPr>
        </p:nvSpPr>
        <p:spPr/>
        <p:txBody>
          <a:bodyPr>
            <a:normAutofit lnSpcReduction="10000"/>
          </a:bodyPr>
          <a:lstStyle/>
          <a:p>
            <a:r>
              <a:rPr lang="fr-FR" dirty="0" smtClean="0"/>
              <a:t>Profonde mutation économique. </a:t>
            </a:r>
          </a:p>
          <a:p>
            <a:r>
              <a:rPr lang="fr-FR" dirty="0" smtClean="0"/>
              <a:t>Bientôt, ce n’est plus l’Eglise, mais les autorités civiles qui établissent des règles pour gérer le problème de la pauvreté et contrôler les abus. Elles fixent le cadre permettant une organisation et une régulation des secours, mais aussi la répression de la mendicité envahissante. </a:t>
            </a:r>
          </a:p>
          <a:p>
            <a:r>
              <a:rPr lang="fr-FR" dirty="0" smtClean="0"/>
              <a:t>La sécularisation grandissante de l’aide sociale a été rendue nécessaire par la défaillance de plus en plus flagrante dans ce domaine comme dans d’autres, du clergé et des ordres religieux</a:t>
            </a:r>
          </a:p>
        </p:txBody>
      </p:sp>
      <p:sp>
        <p:nvSpPr>
          <p:cNvPr id="4" name="Espace réservé du pied de page 3"/>
          <p:cNvSpPr>
            <a:spLocks noGrp="1"/>
          </p:cNvSpPr>
          <p:nvPr>
            <p:ph type="ftr" sz="quarter" idx="11"/>
          </p:nvPr>
        </p:nvSpPr>
        <p:spPr/>
        <p:txBody>
          <a:bodyPr/>
          <a:lstStyle/>
          <a:p>
            <a:r>
              <a:rPr lang="en-US" smtClean="0"/>
              <a:t>Les oeuvres, incarnation du Royaume. Luc Bussière</a:t>
            </a:r>
            <a:endParaRPr lang="en-US"/>
          </a:p>
        </p:txBody>
      </p:sp>
    </p:spTree>
    <p:extLst>
      <p:ext uri="{BB962C8B-B14F-4D97-AF65-F5344CB8AC3E}">
        <p14:creationId xmlns:p14="http://schemas.microsoft.com/office/powerpoint/2010/main" val="1523823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fr-FR" dirty="0" smtClean="0"/>
              <a:t>Considérer l’HISTOIRE…HIS STORY.</a:t>
            </a:r>
            <a:endParaRPr lang="fr-FR" dirty="0"/>
          </a:p>
        </p:txBody>
      </p:sp>
      <p:sp>
        <p:nvSpPr>
          <p:cNvPr id="6" name="Espace réservé du contenu 5"/>
          <p:cNvSpPr>
            <a:spLocks noGrp="1"/>
          </p:cNvSpPr>
          <p:nvPr>
            <p:ph idx="1"/>
          </p:nvPr>
        </p:nvSpPr>
        <p:spPr/>
        <p:txBody>
          <a:bodyPr>
            <a:normAutofit fontScale="92500"/>
          </a:bodyPr>
          <a:lstStyle/>
          <a:p>
            <a:pPr lvl="0"/>
            <a:r>
              <a:rPr lang="fr-FR" b="1" dirty="0"/>
              <a:t>Proverbes 10 : 7 </a:t>
            </a:r>
            <a:r>
              <a:rPr lang="fr-FR" dirty="0"/>
              <a:t>« La mémoire du juste est en bénédiction, Mais le nom des méchants tombe en pourriture. »</a:t>
            </a:r>
          </a:p>
          <a:p>
            <a:pPr lvl="0"/>
            <a:r>
              <a:rPr lang="fr-FR" b="1" dirty="0"/>
              <a:t>2 Rois 13 : 21 </a:t>
            </a:r>
            <a:r>
              <a:rPr lang="fr-FR" dirty="0"/>
              <a:t>: « Et comme on enterrait un homme, voici, on aperçut une de ces troupes, et l’on jeta l’homme dans le sépulcre d’Elisée. L’homme alla toucher les os d’Elisée, et il reprit vie et se leva sur ses pieds.</a:t>
            </a:r>
          </a:p>
          <a:p>
            <a:pPr lvl="0"/>
            <a:r>
              <a:rPr lang="fr-FR" b="1" dirty="0"/>
              <a:t>Hébreux 12 : 1</a:t>
            </a:r>
            <a:r>
              <a:rPr lang="fr-FR" dirty="0"/>
              <a:t> : « Nous donc aussi, puisque nous sommes environnés d’une si grande nuée de témoins, rejetons tout fardeau, et le péché qui nous enveloppe si facilement, et courons avec persévérance dans la carrière qui nous est ouverte, » </a:t>
            </a:r>
          </a:p>
          <a:p>
            <a:endParaRPr lang="fr-FR" dirty="0"/>
          </a:p>
        </p:txBody>
      </p:sp>
      <p:sp>
        <p:nvSpPr>
          <p:cNvPr id="3" name="Espace réservé du pied de page 2"/>
          <p:cNvSpPr>
            <a:spLocks noGrp="1"/>
          </p:cNvSpPr>
          <p:nvPr>
            <p:ph type="ftr" sz="quarter" idx="11"/>
          </p:nvPr>
        </p:nvSpPr>
        <p:spPr/>
        <p:txBody>
          <a:bodyPr/>
          <a:lstStyle/>
          <a:p>
            <a:r>
              <a:rPr lang="en-US" smtClean="0"/>
              <a:t>Les oeuvres, incarnation du Royaume. Luc Bussière</a:t>
            </a:r>
            <a:endParaRPr lang="en-US"/>
          </a:p>
        </p:txBody>
      </p:sp>
    </p:spTree>
    <p:extLst>
      <p:ext uri="{BB962C8B-B14F-4D97-AF65-F5344CB8AC3E}">
        <p14:creationId xmlns:p14="http://schemas.microsoft.com/office/powerpoint/2010/main" val="336285668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Nés pour « servir la ville »</a:t>
            </a:r>
            <a:endParaRPr lang="fr-FR" dirty="0"/>
          </a:p>
        </p:txBody>
      </p:sp>
      <p:sp>
        <p:nvSpPr>
          <p:cNvPr id="3" name="Espace réservé du contenu 2"/>
          <p:cNvSpPr>
            <a:spLocks noGrp="1"/>
          </p:cNvSpPr>
          <p:nvPr>
            <p:ph idx="1"/>
          </p:nvPr>
        </p:nvSpPr>
        <p:spPr/>
        <p:txBody>
          <a:bodyPr>
            <a:normAutofit/>
          </a:bodyPr>
          <a:lstStyle/>
          <a:p>
            <a:r>
              <a:rPr lang="fr-FR" dirty="0"/>
              <a:t>Cas des frères Fugger, d’une famille catholique de la bourgeoisie allemande qui a fait fortune dans le commerce mondial: </a:t>
            </a:r>
            <a:endParaRPr lang="fr-FR" dirty="0" smtClean="0"/>
          </a:p>
          <a:p>
            <a:r>
              <a:rPr lang="fr-FR" dirty="0" smtClean="0"/>
              <a:t>« </a:t>
            </a:r>
            <a:r>
              <a:rPr lang="fr-FR" i="1" dirty="0" smtClean="0"/>
              <a:t>Convaincus </a:t>
            </a:r>
            <a:r>
              <a:rPr lang="fr-FR" i="1" dirty="0"/>
              <a:t>d’une part d’être nés pour servir la ville, et d’autre part conscients de notre devoir de restituer à Dieu, grand et généreux, les grands biens qu’il nous a accordés, nous avons, par piété et générosité particulière qui doit servir d’exemple, remis et dédié à nos concitoyens pauvres cent six maisons (logements et jardins)</a:t>
            </a:r>
            <a:r>
              <a:rPr lang="fr-FR" dirty="0"/>
              <a:t>.</a:t>
            </a:r>
            <a:r>
              <a:rPr lang="fr-FR" dirty="0" smtClean="0"/>
              <a:t>» texte de 1519. </a:t>
            </a:r>
            <a:endParaRPr lang="fr-FR" dirty="0"/>
          </a:p>
          <a:p>
            <a:endParaRPr lang="fr-FR" dirty="0"/>
          </a:p>
        </p:txBody>
      </p:sp>
      <p:sp>
        <p:nvSpPr>
          <p:cNvPr id="4" name="Espace réservé du pied de page 3"/>
          <p:cNvSpPr>
            <a:spLocks noGrp="1"/>
          </p:cNvSpPr>
          <p:nvPr>
            <p:ph type="ftr" sz="quarter" idx="11"/>
          </p:nvPr>
        </p:nvSpPr>
        <p:spPr/>
        <p:txBody>
          <a:bodyPr/>
          <a:lstStyle/>
          <a:p>
            <a:r>
              <a:rPr lang="en-US" smtClean="0"/>
              <a:t>Les oeuvres, incarnation du Royaume. Luc Bussière</a:t>
            </a:r>
            <a:endParaRPr lang="en-US"/>
          </a:p>
        </p:txBody>
      </p:sp>
    </p:spTree>
    <p:extLst>
      <p:ext uri="{BB962C8B-B14F-4D97-AF65-F5344CB8AC3E}">
        <p14:creationId xmlns:p14="http://schemas.microsoft.com/office/powerpoint/2010/main" val="206569025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p:txBody>
          <a:bodyPr/>
          <a:lstStyle/>
          <a:p>
            <a:r>
              <a:rPr lang="fr-FR" dirty="0"/>
              <a:t>5</a:t>
            </a:r>
            <a:r>
              <a:rPr lang="fr-FR" dirty="0" smtClean="0"/>
              <a:t>. La Réforme</a:t>
            </a:r>
            <a:endParaRPr lang="fr-FR" dirty="0"/>
          </a:p>
        </p:txBody>
      </p:sp>
      <p:sp>
        <p:nvSpPr>
          <p:cNvPr id="7" name="Espace réservé du texte 6"/>
          <p:cNvSpPr>
            <a:spLocks noGrp="1"/>
          </p:cNvSpPr>
          <p:nvPr>
            <p:ph type="body" idx="1"/>
          </p:nvPr>
        </p:nvSpPr>
        <p:spPr/>
        <p:txBody>
          <a:bodyPr/>
          <a:lstStyle/>
          <a:p>
            <a:endParaRPr lang="fr-FR"/>
          </a:p>
        </p:txBody>
      </p:sp>
      <p:sp>
        <p:nvSpPr>
          <p:cNvPr id="4" name="Espace réservé du pied de page 3"/>
          <p:cNvSpPr>
            <a:spLocks noGrp="1"/>
          </p:cNvSpPr>
          <p:nvPr>
            <p:ph type="ftr" sz="quarter" idx="11"/>
          </p:nvPr>
        </p:nvSpPr>
        <p:spPr/>
        <p:txBody>
          <a:bodyPr/>
          <a:lstStyle/>
          <a:p>
            <a:r>
              <a:rPr lang="en-US" smtClean="0"/>
              <a:t>Les oeuvres, incarnation du Royaume. Luc Bussière</a:t>
            </a:r>
            <a:endParaRPr lang="en-US"/>
          </a:p>
        </p:txBody>
      </p:sp>
    </p:spTree>
    <p:extLst>
      <p:ext uri="{BB962C8B-B14F-4D97-AF65-F5344CB8AC3E}">
        <p14:creationId xmlns:p14="http://schemas.microsoft.com/office/powerpoint/2010/main" val="262366243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p:txBody>
          <a:bodyPr/>
          <a:lstStyle/>
          <a:p>
            <a:endParaRPr lang="fr-FR" dirty="0"/>
          </a:p>
        </p:txBody>
      </p:sp>
      <p:sp>
        <p:nvSpPr>
          <p:cNvPr id="7" name="Espace réservé du contenu 6"/>
          <p:cNvSpPr>
            <a:spLocks noGrp="1"/>
          </p:cNvSpPr>
          <p:nvPr>
            <p:ph idx="1"/>
          </p:nvPr>
        </p:nvSpPr>
        <p:spPr/>
        <p:txBody>
          <a:bodyPr/>
          <a:lstStyle/>
          <a:p>
            <a:r>
              <a:rPr lang="fr-FR" dirty="0" smtClean="0"/>
              <a:t>Les Réformateurs, en particulier BUCER et CALVIN, militent pour la réintégration d’un véritable ministère diaconal ecclésiastique, chargé, d’une part, des soins aux malades, et, d’autre part, de la récolte et de la distribution aux indigents des offrandes de l’Eglise. </a:t>
            </a:r>
          </a:p>
          <a:p>
            <a:r>
              <a:rPr lang="fr-FR" dirty="0" smtClean="0"/>
              <a:t>Exemple de GENEVE: fondation de l’Hospice général (Hôpital pour les pauvres), scolarité obligatoire, implantation de l’Académie, loi pour fixer le prix du pain, afin d’éviter l’inflation en période de pénurie… </a:t>
            </a:r>
            <a:endParaRPr lang="fr-FR" dirty="0"/>
          </a:p>
        </p:txBody>
      </p:sp>
      <p:sp>
        <p:nvSpPr>
          <p:cNvPr id="4" name="Espace réservé du pied de page 3"/>
          <p:cNvSpPr>
            <a:spLocks noGrp="1"/>
          </p:cNvSpPr>
          <p:nvPr>
            <p:ph type="ftr" sz="quarter" idx="11"/>
          </p:nvPr>
        </p:nvSpPr>
        <p:spPr/>
        <p:txBody>
          <a:bodyPr/>
          <a:lstStyle/>
          <a:p>
            <a:r>
              <a:rPr lang="en-US" smtClean="0"/>
              <a:t>Les oeuvres, incarnation du Royaume. Luc Bussière</a:t>
            </a:r>
            <a:endParaRPr lang="en-US"/>
          </a:p>
        </p:txBody>
      </p:sp>
    </p:spTree>
    <p:extLst>
      <p:ext uri="{BB962C8B-B14F-4D97-AF65-F5344CB8AC3E}">
        <p14:creationId xmlns:p14="http://schemas.microsoft.com/office/powerpoint/2010/main" val="404176604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8419" y="107576"/>
            <a:ext cx="8948348" cy="1336956"/>
          </a:xfrm>
        </p:spPr>
        <p:txBody>
          <a:bodyPr/>
          <a:lstStyle/>
          <a:p>
            <a:r>
              <a:rPr lang="fr-FR" dirty="0" smtClean="0"/>
              <a:t>Le 1</a:t>
            </a:r>
            <a:r>
              <a:rPr lang="fr-FR" baseline="30000" dirty="0" smtClean="0"/>
              <a:t>er</a:t>
            </a:r>
            <a:r>
              <a:rPr lang="fr-FR" dirty="0" smtClean="0"/>
              <a:t> Novembre 1533 à Paris </a:t>
            </a:r>
            <a:endParaRPr lang="fr-FR" dirty="0"/>
          </a:p>
        </p:txBody>
      </p:sp>
      <p:sp>
        <p:nvSpPr>
          <p:cNvPr id="3" name="Espace réservé du contenu 2"/>
          <p:cNvSpPr>
            <a:spLocks noGrp="1"/>
          </p:cNvSpPr>
          <p:nvPr>
            <p:ph sz="half" idx="1"/>
          </p:nvPr>
        </p:nvSpPr>
        <p:spPr/>
        <p:txBody>
          <a:bodyPr/>
          <a:lstStyle/>
          <a:p>
            <a:r>
              <a:rPr lang="fr-FR" dirty="0" smtClean="0"/>
              <a:t>Discours du recteur de l’université de Paris, Nicolas Cop, ami de Calvin. Discours très « évangélique ». Le parlement entame des poursuites, Nicolas Cop et Jean Calvin s’ enfuient déguisés. </a:t>
            </a:r>
            <a:endParaRPr lang="fr-FR" dirty="0"/>
          </a:p>
        </p:txBody>
      </p:sp>
      <p:pic>
        <p:nvPicPr>
          <p:cNvPr id="7" name="Espace réservé du contenu 6" descr="parisfin16.jpg"/>
          <p:cNvPicPr>
            <a:picLocks noGrp="1" noChangeAspect="1"/>
          </p:cNvPicPr>
          <p:nvPr>
            <p:ph sz="half" idx="2"/>
          </p:nvPr>
        </p:nvPicPr>
        <p:blipFill>
          <a:blip r:embed="rId3"/>
          <a:stretch>
            <a:fillRect/>
          </a:stretch>
        </p:blipFill>
        <p:spPr>
          <a:xfrm>
            <a:off x="4556683" y="2428868"/>
            <a:ext cx="4500084" cy="3643337"/>
          </a:xfrm>
        </p:spPr>
      </p:pic>
      <p:sp>
        <p:nvSpPr>
          <p:cNvPr id="5" name="Espace réservé du pied de page 4"/>
          <p:cNvSpPr>
            <a:spLocks noGrp="1"/>
          </p:cNvSpPr>
          <p:nvPr>
            <p:ph type="ftr" sz="quarter" idx="11"/>
          </p:nvPr>
        </p:nvSpPr>
        <p:spPr/>
        <p:txBody>
          <a:bodyPr/>
          <a:lstStyle/>
          <a:p>
            <a:r>
              <a:rPr lang="fr-FR" smtClean="0"/>
              <a:t>Les oeuvres, incarnation du Royaume. Luc Bussière</a:t>
            </a:r>
            <a:endParaRPr lang="fr-FR"/>
          </a:p>
        </p:txBody>
      </p:sp>
    </p:spTree>
    <p:extLst>
      <p:ext uri="{BB962C8B-B14F-4D97-AF65-F5344CB8AC3E}">
        <p14:creationId xmlns:p14="http://schemas.microsoft.com/office/powerpoint/2010/main" val="453834572"/>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Discours de Nicolas COP. </a:t>
            </a:r>
            <a:endParaRPr lang="fr-FR" dirty="0"/>
          </a:p>
        </p:txBody>
      </p:sp>
      <p:sp>
        <p:nvSpPr>
          <p:cNvPr id="3" name="Espace réservé du contenu 2"/>
          <p:cNvSpPr>
            <a:spLocks noGrp="1"/>
          </p:cNvSpPr>
          <p:nvPr>
            <p:ph idx="1"/>
          </p:nvPr>
        </p:nvSpPr>
        <p:spPr/>
        <p:txBody>
          <a:bodyPr>
            <a:normAutofit fontScale="85000" lnSpcReduction="10000"/>
          </a:bodyPr>
          <a:lstStyle/>
          <a:p>
            <a:r>
              <a:rPr lang="fr-FR" dirty="0" smtClean="0"/>
              <a:t>« </a:t>
            </a:r>
            <a:r>
              <a:rPr lang="fr-FR" i="1" dirty="0" smtClean="0"/>
              <a:t>Messieurs, c’est une grande chose que la philosophie chrétienne, et une chose trop excellente pour qu’aucune langue puisse en exprimer la valeur et même qu’aucune pensée puisse la concevoir. Donnée de Dieu à l’homme par Jésus-Christ lui-même, elle nous fait connaître cette vraie félicité qui ne trompe personne, nous faisant croire et comprendre que nous sommes vraiment fils de Dieu…L’éclat de la splendeur de la sagesse de Dieu éclipse toutes les lueurs de la sagesse du monde. (…) Messieurs, louons les autres sciences, je l’approuve; admirons la dialectique, la philosophie naturelle, l’éthique, en vue de leur utilité; mais qui oserait les comparer avec cette autre philosophie d’un genre à part, qui expose ce que tous les philosophes ont longtemps cherché et n’ont jamais trouvé: la volonté même de Dieu! Et quelle est-elle cette volonté, la voici: c’est la grâce de Dieu seule qui remet les péchés… </a:t>
            </a:r>
            <a:r>
              <a:rPr lang="fr-FR" dirty="0" smtClean="0"/>
              <a:t>»</a:t>
            </a:r>
          </a:p>
        </p:txBody>
      </p:sp>
      <p:sp>
        <p:nvSpPr>
          <p:cNvPr id="4" name="Espace réservé du pied de page 3"/>
          <p:cNvSpPr>
            <a:spLocks noGrp="1"/>
          </p:cNvSpPr>
          <p:nvPr>
            <p:ph type="ftr" sz="quarter" idx="11"/>
          </p:nvPr>
        </p:nvSpPr>
        <p:spPr/>
        <p:txBody>
          <a:bodyPr/>
          <a:lstStyle/>
          <a:p>
            <a:r>
              <a:rPr lang="fr-FR" smtClean="0"/>
              <a:t>Les oeuvres, incarnation du Royaume. Luc Bussière</a:t>
            </a:r>
            <a:endParaRPr lang="fr-FR"/>
          </a:p>
        </p:txBody>
      </p:sp>
    </p:spTree>
    <p:extLst>
      <p:ext uri="{BB962C8B-B14F-4D97-AF65-F5344CB8AC3E}">
        <p14:creationId xmlns:p14="http://schemas.microsoft.com/office/powerpoint/2010/main" val="3975319443"/>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3600" dirty="0" smtClean="0"/>
              <a:t>Inauguration de l’instruction obligatoire à Genève</a:t>
            </a:r>
            <a:endParaRPr lang="fr-FR" sz="3600" dirty="0"/>
          </a:p>
        </p:txBody>
      </p:sp>
      <p:sp>
        <p:nvSpPr>
          <p:cNvPr id="3" name="Espace réservé du contenu 2"/>
          <p:cNvSpPr>
            <a:spLocks noGrp="1"/>
          </p:cNvSpPr>
          <p:nvPr>
            <p:ph sz="half" idx="1"/>
          </p:nvPr>
        </p:nvSpPr>
        <p:spPr/>
        <p:txBody>
          <a:bodyPr>
            <a:normAutofit/>
          </a:bodyPr>
          <a:lstStyle/>
          <a:p>
            <a:r>
              <a:rPr lang="fr-FR" sz="2400" dirty="0" smtClean="0"/>
              <a:t>21 Mai 1536. La ville vient de se déclarer « réformée », par une décision souveraine de ses concitoyens rassemblés. Le droit à l’instruction pour tous est offert. Gratuité pour les indigents. </a:t>
            </a:r>
            <a:endParaRPr lang="fr-FR" sz="2400" dirty="0"/>
          </a:p>
        </p:txBody>
      </p:sp>
      <p:pic>
        <p:nvPicPr>
          <p:cNvPr id="7" name="Espace réservé du contenu 6" descr="images.jpeg"/>
          <p:cNvPicPr>
            <a:picLocks noGrp="1" noChangeAspect="1"/>
          </p:cNvPicPr>
          <p:nvPr>
            <p:ph sz="half" idx="2"/>
          </p:nvPr>
        </p:nvPicPr>
        <p:blipFill>
          <a:blip r:embed="rId2">
            <a:extLst>
              <a:ext uri="{28A0092B-C50C-407E-A947-70E740481C1C}">
                <a14:useLocalDpi xmlns:a14="http://schemas.microsoft.com/office/drawing/2010/main" val="0"/>
              </a:ext>
            </a:extLst>
          </a:blip>
          <a:srcRect l="21111" r="21111"/>
          <a:stretch>
            <a:fillRect/>
          </a:stretch>
        </p:blipFill>
        <p:spPr/>
      </p:pic>
      <p:sp>
        <p:nvSpPr>
          <p:cNvPr id="4" name="Espace réservé du pied de page 3"/>
          <p:cNvSpPr>
            <a:spLocks noGrp="1"/>
          </p:cNvSpPr>
          <p:nvPr>
            <p:ph type="ftr" sz="quarter" idx="11"/>
          </p:nvPr>
        </p:nvSpPr>
        <p:spPr/>
        <p:txBody>
          <a:bodyPr/>
          <a:lstStyle/>
          <a:p>
            <a:r>
              <a:rPr lang="fr-FR" smtClean="0"/>
              <a:t>Les oeuvres, incarnation du Royaume. Luc Bussière</a:t>
            </a:r>
            <a:endParaRPr lang="fr-FR"/>
          </a:p>
        </p:txBody>
      </p:sp>
    </p:spTree>
    <p:extLst>
      <p:ext uri="{BB962C8B-B14F-4D97-AF65-F5344CB8AC3E}">
        <p14:creationId xmlns:p14="http://schemas.microsoft.com/office/powerpoint/2010/main" val="318301374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r>
              <a:rPr lang="fr-FR" dirty="0" smtClean="0"/>
              <a:t> </a:t>
            </a:r>
            <a:endParaRPr lang="fr-FR" dirty="0"/>
          </a:p>
        </p:txBody>
      </p:sp>
      <p:sp>
        <p:nvSpPr>
          <p:cNvPr id="47110" name="Rectangle 6"/>
          <p:cNvSpPr>
            <a:spLocks noGrp="1" noChangeArrowheads="1"/>
          </p:cNvSpPr>
          <p:nvPr>
            <p:ph sz="half" idx="1"/>
          </p:nvPr>
        </p:nvSpPr>
        <p:spPr/>
        <p:txBody>
          <a:bodyPr>
            <a:normAutofit fontScale="92500" lnSpcReduction="10000"/>
          </a:bodyPr>
          <a:lstStyle/>
          <a:p>
            <a:r>
              <a:rPr lang="fr-FR" sz="2800"/>
              <a:t>« L’Eglise n’a jamais fleuri sans écoles »</a:t>
            </a:r>
          </a:p>
          <a:p>
            <a:r>
              <a:rPr lang="fr-FR" sz="2800"/>
              <a:t>« Toute bonne instruction doit commencer par la foi »</a:t>
            </a:r>
          </a:p>
          <a:p>
            <a:r>
              <a:rPr lang="fr-FR" sz="2800"/>
              <a:t>« Envoyez-moi du bois, je vous renverrai des flèches »</a:t>
            </a:r>
          </a:p>
        </p:txBody>
      </p:sp>
      <p:pic>
        <p:nvPicPr>
          <p:cNvPr id="10" name="Espace réservé du contenu 9" descr="Calvin 3.jpg"/>
          <p:cNvPicPr>
            <a:picLocks noGrp="1" noChangeAspect="1"/>
          </p:cNvPicPr>
          <p:nvPr>
            <p:ph sz="half" idx="2"/>
          </p:nvPr>
        </p:nvPicPr>
        <p:blipFill>
          <a:blip r:embed="rId3"/>
          <a:stretch>
            <a:fillRect/>
          </a:stretch>
        </p:blipFill>
        <p:spPr>
          <a:xfrm>
            <a:off x="5500694" y="1571612"/>
            <a:ext cx="2758233" cy="4358813"/>
          </a:xfrm>
        </p:spPr>
      </p:pic>
      <p:sp>
        <p:nvSpPr>
          <p:cNvPr id="6" name="Espace réservé du pied de page 5"/>
          <p:cNvSpPr>
            <a:spLocks noGrp="1"/>
          </p:cNvSpPr>
          <p:nvPr>
            <p:ph type="ftr" sz="quarter" idx="11"/>
          </p:nvPr>
        </p:nvSpPr>
        <p:spPr/>
        <p:txBody>
          <a:bodyPr/>
          <a:lstStyle/>
          <a:p>
            <a:r>
              <a:rPr lang="fr-FR" smtClean="0"/>
              <a:t>Les oeuvres, incarnation du Royaume. Luc Bussière</a:t>
            </a:r>
            <a:endParaRPr lang="fr-FR"/>
          </a:p>
        </p:txBody>
      </p:sp>
    </p:spTree>
    <p:extLst>
      <p:ext uri="{BB962C8B-B14F-4D97-AF65-F5344CB8AC3E}">
        <p14:creationId xmlns:p14="http://schemas.microsoft.com/office/powerpoint/2010/main" val="4216774983"/>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17286" y="274637"/>
            <a:ext cx="7944077" cy="1339009"/>
          </a:xfrm>
        </p:spPr>
        <p:txBody>
          <a:bodyPr/>
          <a:lstStyle/>
          <a:p>
            <a:r>
              <a:rPr lang="fr-FR" sz="4000" dirty="0" smtClean="0"/>
              <a:t>Discours de Théodore de Bèze aux élèves de l’Académie de Genève</a:t>
            </a:r>
            <a:endParaRPr lang="fr-FR" sz="4000" dirty="0"/>
          </a:p>
        </p:txBody>
      </p:sp>
      <p:sp>
        <p:nvSpPr>
          <p:cNvPr id="3" name="Espace réservé du contenu 2"/>
          <p:cNvSpPr>
            <a:spLocks noGrp="1"/>
          </p:cNvSpPr>
          <p:nvPr>
            <p:ph sz="half" idx="1"/>
          </p:nvPr>
        </p:nvSpPr>
        <p:spPr>
          <a:xfrm>
            <a:off x="417286" y="1816100"/>
            <a:ext cx="5170714" cy="4310063"/>
          </a:xfrm>
        </p:spPr>
        <p:txBody>
          <a:bodyPr>
            <a:normAutofit/>
          </a:bodyPr>
          <a:lstStyle/>
          <a:p>
            <a:r>
              <a:rPr lang="fr-FR" dirty="0" smtClean="0"/>
              <a:t>Vous étant réunis en ce lieu, vous n’êtes point venus, comme la plupart des Grecs d’une fois, regarder les jeux olympiques et contempler de vains exploits, mais vous êtes venus, instruits dans la vraie religion et dans la connaissance des bonnes lettres, afin de pouvoir travailler à la gloire de Dieu, de devenir un jour l’ornement de votre patrie et le soutien de vos proches. Rappelez-vous toujours que vous êtes des soldats et que vous aurez à rendre compte au chef suprême de cette sainte mission. »</a:t>
            </a:r>
            <a:endParaRPr lang="fr-FR" dirty="0"/>
          </a:p>
        </p:txBody>
      </p:sp>
      <p:pic>
        <p:nvPicPr>
          <p:cNvPr id="7" name="Espace réservé du contenu 6" descr="Unknown.jpeg"/>
          <p:cNvPicPr>
            <a:picLocks noGrp="1" noChangeAspect="1"/>
          </p:cNvPicPr>
          <p:nvPr>
            <p:ph sz="half" idx="2"/>
          </p:nvPr>
        </p:nvPicPr>
        <p:blipFill>
          <a:blip r:embed="rId2">
            <a:extLst>
              <a:ext uri="{28A0092B-C50C-407E-A947-70E740481C1C}">
                <a14:useLocalDpi xmlns:a14="http://schemas.microsoft.com/office/drawing/2010/main" val="0"/>
              </a:ext>
            </a:extLst>
          </a:blip>
          <a:srcRect l="5399" r="5399"/>
          <a:stretch>
            <a:fillRect/>
          </a:stretch>
        </p:blipFill>
        <p:spPr>
          <a:xfrm>
            <a:off x="5875130" y="1816100"/>
            <a:ext cx="2885375" cy="3626757"/>
          </a:xfrm>
        </p:spPr>
      </p:pic>
      <p:sp>
        <p:nvSpPr>
          <p:cNvPr id="5" name="Espace réservé du pied de page 4"/>
          <p:cNvSpPr>
            <a:spLocks noGrp="1"/>
          </p:cNvSpPr>
          <p:nvPr>
            <p:ph type="ftr" sz="quarter" idx="11"/>
          </p:nvPr>
        </p:nvSpPr>
        <p:spPr/>
        <p:txBody>
          <a:bodyPr/>
          <a:lstStyle/>
          <a:p>
            <a:r>
              <a:rPr lang="fr-FR" smtClean="0"/>
              <a:t>Les oeuvres, incarnation du Royaume. Luc Bussière</a:t>
            </a:r>
            <a:endParaRPr lang="fr-FR"/>
          </a:p>
        </p:txBody>
      </p:sp>
    </p:spTree>
    <p:extLst>
      <p:ext uri="{BB962C8B-B14F-4D97-AF65-F5344CB8AC3E}">
        <p14:creationId xmlns:p14="http://schemas.microsoft.com/office/powerpoint/2010/main" val="386172830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1"/>
          </p:nvPr>
        </p:nvSpPr>
        <p:spPr/>
        <p:txBody>
          <a:bodyPr/>
          <a:lstStyle/>
          <a:p>
            <a:r>
              <a:rPr lang="fr-FR" smtClean="0"/>
              <a:t>Les oeuvres, incarnation du Royaume. Luc Bussière</a:t>
            </a:r>
            <a:endParaRPr lang="fr-FR"/>
          </a:p>
        </p:txBody>
      </p:sp>
      <p:pic>
        <p:nvPicPr>
          <p:cNvPr id="44037" name="Picture 5" descr="Carte des écoles0001"/>
          <p:cNvPicPr>
            <a:picLocks noGrp="1" noChangeAspect="1" noChangeArrowheads="1"/>
          </p:cNvPicPr>
          <p:nvPr>
            <p:ph idx="4294967295"/>
          </p:nvPr>
        </p:nvPicPr>
        <p:blipFill>
          <a:blip r:embed="rId3"/>
          <a:srcRect/>
          <a:stretch>
            <a:fillRect/>
          </a:stretch>
        </p:blipFill>
        <p:spPr>
          <a:xfrm>
            <a:off x="1985168" y="103188"/>
            <a:ext cx="4870450" cy="6618287"/>
          </a:xfrm>
          <a:noFill/>
          <a:ln/>
        </p:spPr>
      </p:pic>
    </p:spTree>
    <p:extLst>
      <p:ext uri="{BB962C8B-B14F-4D97-AF65-F5344CB8AC3E}">
        <p14:creationId xmlns:p14="http://schemas.microsoft.com/office/powerpoint/2010/main" val="1068879405"/>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379555" y="1792224"/>
            <a:ext cx="8764445" cy="1847088"/>
          </a:xfrm>
        </p:spPr>
        <p:txBody>
          <a:bodyPr/>
          <a:lstStyle/>
          <a:p>
            <a:r>
              <a:rPr lang="fr-FR" dirty="0" smtClean="0"/>
              <a:t>5. Quelques personnalités marquantes…</a:t>
            </a:r>
            <a:endParaRPr lang="fr-FR" dirty="0"/>
          </a:p>
        </p:txBody>
      </p:sp>
      <p:sp>
        <p:nvSpPr>
          <p:cNvPr id="5" name="Espace réservé du contenu 4"/>
          <p:cNvSpPr>
            <a:spLocks noGrp="1"/>
          </p:cNvSpPr>
          <p:nvPr>
            <p:ph type="body" idx="1"/>
          </p:nvPr>
        </p:nvSpPr>
        <p:spPr/>
        <p:txBody>
          <a:bodyPr/>
          <a:lstStyle/>
          <a:p>
            <a:r>
              <a:rPr lang="fr-FR" sz="3200" dirty="0" smtClean="0"/>
              <a:t>Dont l’engagement et les œuvres ont été des repères dans l’histoire et restent des sources d’inspiration. </a:t>
            </a:r>
            <a:endParaRPr lang="fr-FR" sz="3200" dirty="0"/>
          </a:p>
        </p:txBody>
      </p:sp>
      <p:sp>
        <p:nvSpPr>
          <p:cNvPr id="2" name="Espace réservé du pied de page 1"/>
          <p:cNvSpPr>
            <a:spLocks noGrp="1"/>
          </p:cNvSpPr>
          <p:nvPr>
            <p:ph type="ftr" sz="quarter" idx="11"/>
          </p:nvPr>
        </p:nvSpPr>
        <p:spPr/>
        <p:txBody>
          <a:bodyPr/>
          <a:lstStyle/>
          <a:p>
            <a:r>
              <a:rPr lang="en-US" smtClean="0"/>
              <a:t>Les oeuvres, incarnation du Royaume. Luc Bussière</a:t>
            </a:r>
            <a:endParaRPr lang="en-US"/>
          </a:p>
        </p:txBody>
      </p:sp>
    </p:spTree>
    <p:extLst>
      <p:ext uri="{BB962C8B-B14F-4D97-AF65-F5344CB8AC3E}">
        <p14:creationId xmlns:p14="http://schemas.microsoft.com/office/powerpoint/2010/main" val="17510618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fr-FR" dirty="0" smtClean="0"/>
              <a:t>Inspirés par l’amour et l’exemple du Christ</a:t>
            </a:r>
            <a:endParaRPr lang="fr-FR" dirty="0"/>
          </a:p>
        </p:txBody>
      </p:sp>
      <p:sp>
        <p:nvSpPr>
          <p:cNvPr id="6" name="Espace réservé du contenu 5"/>
          <p:cNvSpPr>
            <a:spLocks noGrp="1"/>
          </p:cNvSpPr>
          <p:nvPr>
            <p:ph idx="1"/>
          </p:nvPr>
        </p:nvSpPr>
        <p:spPr/>
        <p:txBody>
          <a:bodyPr>
            <a:normAutofit lnSpcReduction="10000"/>
          </a:bodyPr>
          <a:lstStyle/>
          <a:p>
            <a:r>
              <a:rPr lang="fr-FR" dirty="0" smtClean="0"/>
              <a:t>Des hommes et des femmes, au cours des siècles,  ont été sur le front de la détresse humaine pour la soulager, la servir, l’éduquer, la former, « l’élever. »</a:t>
            </a:r>
          </a:p>
          <a:p>
            <a:r>
              <a:rPr lang="fr-FR" dirty="0" smtClean="0"/>
              <a:t>La plupart de ces actions créatrices (secours à la veuve et l’orphelin, aux vieillards, aux étrangers, aux prisonniers, au blessés, hôpitaux, écoles, universités…) sont nées dans un terreau nourri de l’Evangile, puis ont été repris par d’autres, sans être restés l’apanage des chrétiens: vocation du « sel »!. </a:t>
            </a:r>
          </a:p>
          <a:p>
            <a:r>
              <a:rPr lang="fr-FR" dirty="0" smtClean="0"/>
              <a:t>Nous n’avons cependant pas « le monopole du cœur ». </a:t>
            </a:r>
          </a:p>
        </p:txBody>
      </p:sp>
      <p:sp>
        <p:nvSpPr>
          <p:cNvPr id="3" name="Espace réservé du pied de page 2"/>
          <p:cNvSpPr>
            <a:spLocks noGrp="1"/>
          </p:cNvSpPr>
          <p:nvPr>
            <p:ph type="ftr" sz="quarter" idx="11"/>
          </p:nvPr>
        </p:nvSpPr>
        <p:spPr/>
        <p:txBody>
          <a:bodyPr/>
          <a:lstStyle/>
          <a:p>
            <a:r>
              <a:rPr lang="en-US" smtClean="0"/>
              <a:t>Les oeuvres, incarnation du Royaume. Luc Bussière</a:t>
            </a:r>
            <a:endParaRPr lang="en-US"/>
          </a:p>
        </p:txBody>
      </p:sp>
    </p:spTree>
    <p:extLst>
      <p:ext uri="{BB962C8B-B14F-4D97-AF65-F5344CB8AC3E}">
        <p14:creationId xmlns:p14="http://schemas.microsoft.com/office/powerpoint/2010/main" val="383914281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6" name="Rectangle 2"/>
          <p:cNvSpPr>
            <a:spLocks noGrp="1" noChangeArrowheads="1"/>
          </p:cNvSpPr>
          <p:nvPr>
            <p:ph type="title"/>
          </p:nvPr>
        </p:nvSpPr>
        <p:spPr/>
        <p:txBody>
          <a:bodyPr/>
          <a:lstStyle/>
          <a:p>
            <a:pPr eaLnBrk="1" hangingPunct="1"/>
            <a:r>
              <a:rPr lang="fr-FR" sz="4000">
                <a:latin typeface="Times New Roman" charset="0"/>
                <a:cs typeface="Arial" charset="0"/>
              </a:rPr>
              <a:t/>
            </a:r>
            <a:br>
              <a:rPr lang="fr-FR" sz="4000">
                <a:latin typeface="Times New Roman" charset="0"/>
                <a:cs typeface="Arial" charset="0"/>
              </a:rPr>
            </a:br>
            <a:r>
              <a:rPr lang="fr-FR" sz="4000">
                <a:latin typeface="Times New Roman" charset="0"/>
                <a:cs typeface="Arial" charset="0"/>
              </a:rPr>
              <a:t>Jean Baptiste de la Salle (1651-1719)</a:t>
            </a:r>
            <a:br>
              <a:rPr lang="fr-FR" sz="4000">
                <a:latin typeface="Times New Roman" charset="0"/>
                <a:cs typeface="Arial" charset="0"/>
              </a:rPr>
            </a:br>
            <a:endParaRPr lang="fr-FR" sz="4000">
              <a:latin typeface="Times New Roman" charset="0"/>
              <a:cs typeface="Arial" charset="0"/>
            </a:endParaRPr>
          </a:p>
        </p:txBody>
      </p:sp>
      <p:sp>
        <p:nvSpPr>
          <p:cNvPr id="38917" name="Rectangle 3"/>
          <p:cNvSpPr>
            <a:spLocks noGrp="1" noChangeArrowheads="1"/>
          </p:cNvSpPr>
          <p:nvPr>
            <p:ph sz="half" idx="1"/>
          </p:nvPr>
        </p:nvSpPr>
        <p:spPr/>
        <p:txBody>
          <a:bodyPr>
            <a:normAutofit fontScale="92500"/>
          </a:bodyPr>
          <a:lstStyle/>
          <a:p>
            <a:pPr eaLnBrk="1" hangingPunct="1">
              <a:lnSpc>
                <a:spcPct val="90000"/>
              </a:lnSpc>
            </a:pPr>
            <a:r>
              <a:rPr lang="fr-FR" sz="2400">
                <a:latin typeface="Times New Roman" charset="0"/>
                <a:cs typeface="Arial" charset="0"/>
              </a:rPr>
              <a:t>27 écoles à sa mort  accueillant 9885 enfants. En 1902, 2003 écoles, 322000 enfants!</a:t>
            </a:r>
          </a:p>
          <a:p>
            <a:pPr eaLnBrk="1" hangingPunct="1">
              <a:lnSpc>
                <a:spcPct val="90000"/>
              </a:lnSpc>
            </a:pPr>
            <a:r>
              <a:rPr lang="fr-FR" sz="2400">
                <a:latin typeface="Times New Roman" charset="0"/>
                <a:cs typeface="Arial" charset="0"/>
              </a:rPr>
              <a:t>Ses idées d</a:t>
            </a:r>
            <a:r>
              <a:rPr lang="ja-JP" altLang="fr-FR" sz="2400">
                <a:latin typeface="Times New Roman" charset="0"/>
                <a:cs typeface="Arial" charset="0"/>
              </a:rPr>
              <a:t>’</a:t>
            </a:r>
            <a:r>
              <a:rPr lang="fr-FR" sz="2400">
                <a:latin typeface="Times New Roman" charset="0"/>
                <a:cs typeface="Arial" charset="0"/>
              </a:rPr>
              <a:t>avant-garde: connaître l</a:t>
            </a:r>
            <a:r>
              <a:rPr lang="ja-JP" altLang="fr-FR" sz="2400">
                <a:latin typeface="Times New Roman" charset="0"/>
                <a:cs typeface="Arial" charset="0"/>
              </a:rPr>
              <a:t>’</a:t>
            </a:r>
            <a:r>
              <a:rPr lang="fr-FR" sz="2400">
                <a:latin typeface="Times New Roman" charset="0"/>
                <a:cs typeface="Arial" charset="0"/>
              </a:rPr>
              <a:t>enfant, adapter l</a:t>
            </a:r>
            <a:r>
              <a:rPr lang="ja-JP" altLang="fr-FR" sz="2400">
                <a:latin typeface="Times New Roman" charset="0"/>
                <a:cs typeface="Arial" charset="0"/>
              </a:rPr>
              <a:t>’</a:t>
            </a:r>
            <a:r>
              <a:rPr lang="fr-FR" sz="2400">
                <a:latin typeface="Times New Roman" charset="0"/>
                <a:cs typeface="Arial" charset="0"/>
              </a:rPr>
              <a:t>attitude éducative au caractère de l</a:t>
            </a:r>
            <a:r>
              <a:rPr lang="ja-JP" altLang="fr-FR" sz="2400">
                <a:latin typeface="Times New Roman" charset="0"/>
                <a:cs typeface="Arial" charset="0"/>
              </a:rPr>
              <a:t>’</a:t>
            </a:r>
            <a:r>
              <a:rPr lang="fr-FR" sz="2400">
                <a:latin typeface="Times New Roman" charset="0"/>
                <a:cs typeface="Arial" charset="0"/>
              </a:rPr>
              <a:t>enfant, faire participer l</a:t>
            </a:r>
            <a:r>
              <a:rPr lang="ja-JP" altLang="fr-FR" sz="2400">
                <a:latin typeface="Times New Roman" charset="0"/>
                <a:cs typeface="Arial" charset="0"/>
              </a:rPr>
              <a:t>’</a:t>
            </a:r>
            <a:r>
              <a:rPr lang="fr-FR" sz="2400">
                <a:latin typeface="Times New Roman" charset="0"/>
                <a:cs typeface="Arial" charset="0"/>
              </a:rPr>
              <a:t>élève à son enseignement, faire participer les élèves à la vie de l</a:t>
            </a:r>
            <a:r>
              <a:rPr lang="ja-JP" altLang="fr-FR" sz="2400">
                <a:latin typeface="Times New Roman" charset="0"/>
                <a:cs typeface="Arial" charset="0"/>
              </a:rPr>
              <a:t>’</a:t>
            </a:r>
            <a:r>
              <a:rPr lang="fr-FR" sz="2400">
                <a:latin typeface="Times New Roman" charset="0"/>
                <a:cs typeface="Arial" charset="0"/>
              </a:rPr>
              <a:t>école (visite des absents…)</a:t>
            </a:r>
          </a:p>
        </p:txBody>
      </p:sp>
      <p:pic>
        <p:nvPicPr>
          <p:cNvPr id="38918" name="Picture 6" descr="Jean Baptiste de la Salle c"/>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t="7054" b="7054"/>
          <a:stretch>
            <a:fillRect/>
          </a:stretch>
        </p:blipFill>
        <p:spPr>
          <a:noFill/>
        </p:spPr>
      </p:pic>
      <p:sp>
        <p:nvSpPr>
          <p:cNvPr id="38914" name="Espace réservé du pied de page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Arial" charset="0"/>
              </a:defRPr>
            </a:lvl1pPr>
            <a:lvl2pPr marL="742950" indent="-285750" eaLnBrk="0" hangingPunct="0">
              <a:defRPr sz="2400">
                <a:solidFill>
                  <a:schemeClr val="tx1"/>
                </a:solidFill>
                <a:latin typeface="Times New Roman" charset="0"/>
                <a:ea typeface="Arial" charset="0"/>
                <a:cs typeface="Arial" charset="0"/>
              </a:defRPr>
            </a:lvl2pPr>
            <a:lvl3pPr marL="1143000" indent="-228600" eaLnBrk="0" hangingPunct="0">
              <a:defRPr sz="2400">
                <a:solidFill>
                  <a:schemeClr val="tx1"/>
                </a:solidFill>
                <a:latin typeface="Times New Roman" charset="0"/>
                <a:ea typeface="Arial" charset="0"/>
                <a:cs typeface="Arial" charset="0"/>
              </a:defRPr>
            </a:lvl3pPr>
            <a:lvl4pPr marL="1600200" indent="-228600" eaLnBrk="0" hangingPunct="0">
              <a:defRPr sz="2400">
                <a:solidFill>
                  <a:schemeClr val="tx1"/>
                </a:solidFill>
                <a:latin typeface="Times New Roman" charset="0"/>
                <a:ea typeface="Arial" charset="0"/>
                <a:cs typeface="Arial" charset="0"/>
              </a:defRPr>
            </a:lvl4pPr>
            <a:lvl5pPr marL="2057400" indent="-228600" eaLnBrk="0" hangingPunct="0">
              <a:defRPr sz="2400">
                <a:solidFill>
                  <a:schemeClr val="tx1"/>
                </a:solidFill>
                <a:latin typeface="Times New Roman" charset="0"/>
                <a:ea typeface="Arial" charset="0"/>
                <a:cs typeface="Arial" charset="0"/>
              </a:defRPr>
            </a:lvl5pPr>
            <a:lvl6pPr marL="2514600" indent="-228600" eaLnBrk="0" fontAlgn="base" hangingPunct="0">
              <a:spcBef>
                <a:spcPct val="0"/>
              </a:spcBef>
              <a:spcAft>
                <a:spcPct val="0"/>
              </a:spcAft>
              <a:defRPr sz="2400">
                <a:solidFill>
                  <a:schemeClr val="tx1"/>
                </a:solidFill>
                <a:latin typeface="Times New Roman" charset="0"/>
                <a:ea typeface="Arial" charset="0"/>
                <a:cs typeface="Arial" charset="0"/>
              </a:defRPr>
            </a:lvl6pPr>
            <a:lvl7pPr marL="2971800" indent="-228600" eaLnBrk="0" fontAlgn="base" hangingPunct="0">
              <a:spcBef>
                <a:spcPct val="0"/>
              </a:spcBef>
              <a:spcAft>
                <a:spcPct val="0"/>
              </a:spcAft>
              <a:defRPr sz="2400">
                <a:solidFill>
                  <a:schemeClr val="tx1"/>
                </a:solidFill>
                <a:latin typeface="Times New Roman" charset="0"/>
                <a:ea typeface="Arial" charset="0"/>
                <a:cs typeface="Arial" charset="0"/>
              </a:defRPr>
            </a:lvl7pPr>
            <a:lvl8pPr marL="3429000" indent="-228600" eaLnBrk="0" fontAlgn="base" hangingPunct="0">
              <a:spcBef>
                <a:spcPct val="0"/>
              </a:spcBef>
              <a:spcAft>
                <a:spcPct val="0"/>
              </a:spcAft>
              <a:defRPr sz="2400">
                <a:solidFill>
                  <a:schemeClr val="tx1"/>
                </a:solidFill>
                <a:latin typeface="Times New Roman" charset="0"/>
                <a:ea typeface="Arial" charset="0"/>
                <a:cs typeface="Arial" charset="0"/>
              </a:defRPr>
            </a:lvl8pPr>
            <a:lvl9pPr marL="3886200" indent="-228600" eaLnBrk="0" fontAlgn="base" hangingPunct="0">
              <a:spcBef>
                <a:spcPct val="0"/>
              </a:spcBef>
              <a:spcAft>
                <a:spcPct val="0"/>
              </a:spcAft>
              <a:defRPr sz="2400">
                <a:solidFill>
                  <a:schemeClr val="tx1"/>
                </a:solidFill>
                <a:latin typeface="Times New Roman" charset="0"/>
                <a:ea typeface="Arial" charset="0"/>
                <a:cs typeface="Arial" charset="0"/>
              </a:defRPr>
            </a:lvl9pPr>
          </a:lstStyle>
          <a:p>
            <a:pPr eaLnBrk="1" hangingPunct="1"/>
            <a:r>
              <a:rPr lang="fr-FR" sz="1400" smtClean="0"/>
              <a:t>Les oeuvres, incarnation du Royaume. Luc Bussière</a:t>
            </a:r>
            <a:endParaRPr lang="fr-FR" sz="1400"/>
          </a:p>
        </p:txBody>
      </p:sp>
    </p:spTree>
    <p:extLst>
      <p:ext uri="{BB962C8B-B14F-4D97-AF65-F5344CB8AC3E}">
        <p14:creationId xmlns:p14="http://schemas.microsoft.com/office/powerpoint/2010/main" val="1295908299"/>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Espace réservé du pied de page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Arial" charset="0"/>
              </a:defRPr>
            </a:lvl1pPr>
            <a:lvl2pPr marL="742950" indent="-285750" eaLnBrk="0" hangingPunct="0">
              <a:defRPr sz="2400">
                <a:solidFill>
                  <a:schemeClr val="tx1"/>
                </a:solidFill>
                <a:latin typeface="Times New Roman" charset="0"/>
                <a:ea typeface="Arial" charset="0"/>
                <a:cs typeface="Arial" charset="0"/>
              </a:defRPr>
            </a:lvl2pPr>
            <a:lvl3pPr marL="1143000" indent="-228600" eaLnBrk="0" hangingPunct="0">
              <a:defRPr sz="2400">
                <a:solidFill>
                  <a:schemeClr val="tx1"/>
                </a:solidFill>
                <a:latin typeface="Times New Roman" charset="0"/>
                <a:ea typeface="Arial" charset="0"/>
                <a:cs typeface="Arial" charset="0"/>
              </a:defRPr>
            </a:lvl3pPr>
            <a:lvl4pPr marL="1600200" indent="-228600" eaLnBrk="0" hangingPunct="0">
              <a:defRPr sz="2400">
                <a:solidFill>
                  <a:schemeClr val="tx1"/>
                </a:solidFill>
                <a:latin typeface="Times New Roman" charset="0"/>
                <a:ea typeface="Arial" charset="0"/>
                <a:cs typeface="Arial" charset="0"/>
              </a:defRPr>
            </a:lvl4pPr>
            <a:lvl5pPr marL="2057400" indent="-228600" eaLnBrk="0" hangingPunct="0">
              <a:defRPr sz="2400">
                <a:solidFill>
                  <a:schemeClr val="tx1"/>
                </a:solidFill>
                <a:latin typeface="Times New Roman" charset="0"/>
                <a:ea typeface="Arial" charset="0"/>
                <a:cs typeface="Arial" charset="0"/>
              </a:defRPr>
            </a:lvl5pPr>
            <a:lvl6pPr marL="2514600" indent="-228600" eaLnBrk="0" fontAlgn="base" hangingPunct="0">
              <a:spcBef>
                <a:spcPct val="0"/>
              </a:spcBef>
              <a:spcAft>
                <a:spcPct val="0"/>
              </a:spcAft>
              <a:defRPr sz="2400">
                <a:solidFill>
                  <a:schemeClr val="tx1"/>
                </a:solidFill>
                <a:latin typeface="Times New Roman" charset="0"/>
                <a:ea typeface="Arial" charset="0"/>
                <a:cs typeface="Arial" charset="0"/>
              </a:defRPr>
            </a:lvl6pPr>
            <a:lvl7pPr marL="2971800" indent="-228600" eaLnBrk="0" fontAlgn="base" hangingPunct="0">
              <a:spcBef>
                <a:spcPct val="0"/>
              </a:spcBef>
              <a:spcAft>
                <a:spcPct val="0"/>
              </a:spcAft>
              <a:defRPr sz="2400">
                <a:solidFill>
                  <a:schemeClr val="tx1"/>
                </a:solidFill>
                <a:latin typeface="Times New Roman" charset="0"/>
                <a:ea typeface="Arial" charset="0"/>
                <a:cs typeface="Arial" charset="0"/>
              </a:defRPr>
            </a:lvl7pPr>
            <a:lvl8pPr marL="3429000" indent="-228600" eaLnBrk="0" fontAlgn="base" hangingPunct="0">
              <a:spcBef>
                <a:spcPct val="0"/>
              </a:spcBef>
              <a:spcAft>
                <a:spcPct val="0"/>
              </a:spcAft>
              <a:defRPr sz="2400">
                <a:solidFill>
                  <a:schemeClr val="tx1"/>
                </a:solidFill>
                <a:latin typeface="Times New Roman" charset="0"/>
                <a:ea typeface="Arial" charset="0"/>
                <a:cs typeface="Arial" charset="0"/>
              </a:defRPr>
            </a:lvl8pPr>
            <a:lvl9pPr marL="3886200" indent="-228600" eaLnBrk="0" fontAlgn="base" hangingPunct="0">
              <a:spcBef>
                <a:spcPct val="0"/>
              </a:spcBef>
              <a:spcAft>
                <a:spcPct val="0"/>
              </a:spcAft>
              <a:defRPr sz="2400">
                <a:solidFill>
                  <a:schemeClr val="tx1"/>
                </a:solidFill>
                <a:latin typeface="Times New Roman" charset="0"/>
                <a:ea typeface="Arial" charset="0"/>
                <a:cs typeface="Arial" charset="0"/>
              </a:defRPr>
            </a:lvl9pPr>
          </a:lstStyle>
          <a:p>
            <a:pPr eaLnBrk="1" hangingPunct="1"/>
            <a:r>
              <a:rPr lang="fr-FR" sz="1400" smtClean="0"/>
              <a:t>Les oeuvres, incarnation du Royaume. Luc Bussière</a:t>
            </a:r>
            <a:endParaRPr lang="fr-FR" sz="1400"/>
          </a:p>
        </p:txBody>
      </p:sp>
      <p:sp>
        <p:nvSpPr>
          <p:cNvPr id="39940" name="Rectangle 2"/>
          <p:cNvSpPr>
            <a:spLocks noGrp="1" noChangeArrowheads="1"/>
          </p:cNvSpPr>
          <p:nvPr>
            <p:ph type="title"/>
          </p:nvPr>
        </p:nvSpPr>
        <p:spPr/>
        <p:txBody>
          <a:bodyPr/>
          <a:lstStyle/>
          <a:p>
            <a:pPr eaLnBrk="1" hangingPunct="1"/>
            <a:r>
              <a:rPr lang="fr-FR">
                <a:latin typeface="Times New Roman" charset="0"/>
                <a:cs typeface="Arial" charset="0"/>
              </a:rPr>
              <a:t>Jean Baptiste de La Salle (suite)</a:t>
            </a:r>
          </a:p>
        </p:txBody>
      </p:sp>
      <p:sp>
        <p:nvSpPr>
          <p:cNvPr id="39941" name="Rectangle 3"/>
          <p:cNvSpPr>
            <a:spLocks noGrp="1" noChangeArrowheads="1"/>
          </p:cNvSpPr>
          <p:nvPr>
            <p:ph type="body" idx="1"/>
          </p:nvPr>
        </p:nvSpPr>
        <p:spPr/>
        <p:txBody>
          <a:bodyPr>
            <a:normAutofit fontScale="92500" lnSpcReduction="20000"/>
          </a:bodyPr>
          <a:lstStyle/>
          <a:p>
            <a:pPr eaLnBrk="1" hangingPunct="1">
              <a:lnSpc>
                <a:spcPct val="90000"/>
              </a:lnSpc>
            </a:pPr>
            <a:r>
              <a:rPr lang="fr-FR" sz="2000" b="1">
                <a:latin typeface="Verdana" charset="0"/>
                <a:cs typeface="Arial" charset="0"/>
              </a:rPr>
              <a:t>des écoles primaires</a:t>
            </a:r>
            <a:r>
              <a:rPr lang="fr-FR" sz="2000">
                <a:latin typeface="Arial" charset="0"/>
                <a:cs typeface="Arial" charset="0"/>
              </a:rPr>
              <a:t>, gratuites, organisées par classe, adaptées aux enfants (sans latin...), </a:t>
            </a:r>
            <a:endParaRPr lang="fr-FR" sz="2000">
              <a:latin typeface="Times New Roman" charset="0"/>
              <a:cs typeface="Arial" charset="0"/>
            </a:endParaRPr>
          </a:p>
          <a:p>
            <a:pPr eaLnBrk="1" hangingPunct="1">
              <a:lnSpc>
                <a:spcPct val="90000"/>
              </a:lnSpc>
            </a:pPr>
            <a:r>
              <a:rPr lang="fr-FR" sz="2000" b="1">
                <a:latin typeface="Verdana" charset="0"/>
                <a:cs typeface="Arial" charset="0"/>
              </a:rPr>
              <a:t>des écoles normales</a:t>
            </a:r>
            <a:r>
              <a:rPr lang="fr-FR" sz="2000">
                <a:latin typeface="Arial" charset="0"/>
                <a:cs typeface="Arial" charset="0"/>
              </a:rPr>
              <a:t> ou "séminaires des maîtres". C'est pourquoi on a appelé quelquefois Jean-Baptiste de La Salle "l'instituteur des instituteurs", </a:t>
            </a:r>
            <a:endParaRPr lang="fr-FR" sz="2000">
              <a:latin typeface="Times New Roman" charset="0"/>
              <a:cs typeface="Arial" charset="0"/>
            </a:endParaRPr>
          </a:p>
          <a:p>
            <a:pPr eaLnBrk="1" hangingPunct="1">
              <a:lnSpc>
                <a:spcPct val="90000"/>
              </a:lnSpc>
            </a:pPr>
            <a:r>
              <a:rPr lang="fr-FR" sz="2000" b="1">
                <a:latin typeface="Verdana" charset="0"/>
                <a:cs typeface="Arial" charset="0"/>
              </a:rPr>
              <a:t>des écoles du dimanche</a:t>
            </a:r>
            <a:r>
              <a:rPr lang="fr-FR" sz="2000">
                <a:latin typeface="Arial" charset="0"/>
                <a:cs typeface="Arial" charset="0"/>
              </a:rPr>
              <a:t> : rattrapage et complément de formation pour les jeunes apprentis, </a:t>
            </a:r>
            <a:endParaRPr lang="fr-FR" sz="2000">
              <a:latin typeface="Times New Roman" charset="0"/>
              <a:cs typeface="Arial" charset="0"/>
            </a:endParaRPr>
          </a:p>
          <a:p>
            <a:pPr eaLnBrk="1" hangingPunct="1">
              <a:lnSpc>
                <a:spcPct val="90000"/>
              </a:lnSpc>
            </a:pPr>
            <a:r>
              <a:rPr lang="fr-FR" sz="2000" b="1">
                <a:latin typeface="Verdana" charset="0"/>
                <a:cs typeface="Arial" charset="0"/>
              </a:rPr>
              <a:t>des classes professionnelles</a:t>
            </a:r>
            <a:r>
              <a:rPr lang="fr-FR" sz="2000">
                <a:latin typeface="Arial" charset="0"/>
                <a:cs typeface="Arial" charset="0"/>
              </a:rPr>
              <a:t>, préparant à un métier, pour des immigrés, pour les fils des bourgeois et des commerçants, </a:t>
            </a:r>
            <a:endParaRPr lang="fr-FR" sz="2000">
              <a:latin typeface="Times New Roman" charset="0"/>
              <a:cs typeface="Arial" charset="0"/>
            </a:endParaRPr>
          </a:p>
          <a:p>
            <a:pPr eaLnBrk="1" hangingPunct="1">
              <a:lnSpc>
                <a:spcPct val="90000"/>
              </a:lnSpc>
            </a:pPr>
            <a:r>
              <a:rPr lang="fr-FR" sz="2000" b="1">
                <a:latin typeface="Verdana" charset="0"/>
                <a:cs typeface="Arial" charset="0"/>
              </a:rPr>
              <a:t>des "pensions de force"</a:t>
            </a:r>
            <a:r>
              <a:rPr lang="fr-FR" sz="2000">
                <a:latin typeface="Arial" charset="0"/>
                <a:cs typeface="Arial" charset="0"/>
              </a:rPr>
              <a:t> pour la rééducation des enfants difficiles et des jeunes délinquants</a:t>
            </a:r>
            <a:r>
              <a:rPr lang="fr-FR" sz="2000" b="1">
                <a:latin typeface="Arial" charset="0"/>
                <a:cs typeface="Arial" charset="0"/>
              </a:rPr>
              <a:t>...</a:t>
            </a:r>
            <a:r>
              <a:rPr lang="fr-FR" sz="2000">
                <a:latin typeface="Arial" charset="0"/>
                <a:cs typeface="Arial" charset="0"/>
              </a:rPr>
              <a:t> </a:t>
            </a:r>
            <a:endParaRPr lang="fr-FR" sz="2000">
              <a:latin typeface="Times New Roman" charset="0"/>
              <a:cs typeface="Arial" charset="0"/>
            </a:endParaRPr>
          </a:p>
          <a:p>
            <a:pPr eaLnBrk="1" hangingPunct="1">
              <a:lnSpc>
                <a:spcPct val="90000"/>
              </a:lnSpc>
              <a:buFontTx/>
              <a:buNone/>
            </a:pPr>
            <a:r>
              <a:rPr lang="fr-FR" sz="2800">
                <a:latin typeface="Times New Roman" charset="0"/>
                <a:cs typeface="Arial" charset="0"/>
              </a:rPr>
              <a:t>  </a:t>
            </a:r>
          </a:p>
        </p:txBody>
      </p:sp>
    </p:spTree>
    <p:extLst>
      <p:ext uri="{BB962C8B-B14F-4D97-AF65-F5344CB8AC3E}">
        <p14:creationId xmlns:p14="http://schemas.microsoft.com/office/powerpoint/2010/main" val="3493661365"/>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6" name="Rectangle 2"/>
          <p:cNvSpPr>
            <a:spLocks noGrp="1" noChangeArrowheads="1"/>
          </p:cNvSpPr>
          <p:nvPr>
            <p:ph type="title"/>
          </p:nvPr>
        </p:nvSpPr>
        <p:spPr/>
        <p:txBody>
          <a:bodyPr/>
          <a:lstStyle/>
          <a:p>
            <a:pPr eaLnBrk="1" hangingPunct="1"/>
            <a:r>
              <a:rPr lang="fr-FR" dirty="0">
                <a:latin typeface="Times New Roman" charset="0"/>
                <a:cs typeface="Arial" charset="0"/>
              </a:rPr>
              <a:t>Le courant piétiste</a:t>
            </a:r>
          </a:p>
        </p:txBody>
      </p:sp>
      <p:sp>
        <p:nvSpPr>
          <p:cNvPr id="44037" name="Rectangle 3"/>
          <p:cNvSpPr>
            <a:spLocks noGrp="1" noChangeArrowheads="1"/>
          </p:cNvSpPr>
          <p:nvPr>
            <p:ph sz="half" idx="1"/>
          </p:nvPr>
        </p:nvSpPr>
        <p:spPr/>
        <p:txBody>
          <a:bodyPr>
            <a:normAutofit fontScale="77500" lnSpcReduction="20000"/>
          </a:bodyPr>
          <a:lstStyle/>
          <a:p>
            <a:pPr eaLnBrk="1" hangingPunct="1">
              <a:lnSpc>
                <a:spcPct val="90000"/>
              </a:lnSpc>
            </a:pPr>
            <a:r>
              <a:rPr lang="fr-FR" sz="2400" dirty="0" smtClean="0">
                <a:latin typeface="Times New Roman" charset="0"/>
                <a:cs typeface="Arial" charset="0"/>
              </a:rPr>
              <a:t>Substituer à une orthodoxie froide et détachée de contingences humaines, une foi vivante et agissante. </a:t>
            </a:r>
          </a:p>
          <a:p>
            <a:pPr eaLnBrk="1" hangingPunct="1">
              <a:lnSpc>
                <a:spcPct val="90000"/>
              </a:lnSpc>
            </a:pPr>
            <a:r>
              <a:rPr lang="fr-FR" sz="2400" dirty="0" smtClean="0">
                <a:latin typeface="Times New Roman" charset="0"/>
                <a:cs typeface="Arial" charset="0"/>
              </a:rPr>
              <a:t>Les </a:t>
            </a:r>
            <a:r>
              <a:rPr lang="fr-FR" sz="2400" dirty="0">
                <a:latin typeface="Times New Roman" charset="0"/>
                <a:cs typeface="Arial" charset="0"/>
              </a:rPr>
              <a:t>piétistes ont été pédagogues par amour, et pédagogues de </a:t>
            </a:r>
            <a:r>
              <a:rPr lang="fr-FR" sz="2400" dirty="0" smtClean="0">
                <a:latin typeface="Times New Roman" charset="0"/>
                <a:cs typeface="Arial" charset="0"/>
              </a:rPr>
              <a:t>l</a:t>
            </a:r>
            <a:r>
              <a:rPr lang="fr-FR" dirty="0" smtClean="0">
                <a:latin typeface="Times New Roman" charset="0"/>
                <a:cs typeface="Arial" charset="0"/>
              </a:rPr>
              <a:t>’</a:t>
            </a:r>
            <a:r>
              <a:rPr lang="fr-FR" sz="2400" dirty="0" smtClean="0">
                <a:latin typeface="Times New Roman" charset="0"/>
                <a:cs typeface="Arial" charset="0"/>
              </a:rPr>
              <a:t>amour</a:t>
            </a:r>
            <a:r>
              <a:rPr lang="fr-FR" sz="2400" dirty="0">
                <a:latin typeface="Times New Roman" charset="0"/>
                <a:cs typeface="Arial" charset="0"/>
              </a:rPr>
              <a:t>. </a:t>
            </a:r>
          </a:p>
          <a:p>
            <a:pPr eaLnBrk="1" hangingPunct="1">
              <a:lnSpc>
                <a:spcPct val="90000"/>
              </a:lnSpc>
            </a:pPr>
            <a:r>
              <a:rPr lang="fr-FR" sz="2400" b="1" u="sng" dirty="0" smtClean="0">
                <a:latin typeface="Times New Roman" charset="0"/>
                <a:cs typeface="Arial" charset="0"/>
              </a:rPr>
              <a:t>Spener (1635-1705) </a:t>
            </a:r>
            <a:r>
              <a:rPr lang="fr-FR" sz="2400" dirty="0" smtClean="0">
                <a:latin typeface="Times New Roman" charset="0"/>
                <a:cs typeface="Arial" charset="0"/>
              </a:rPr>
              <a:t>: </a:t>
            </a:r>
            <a:r>
              <a:rPr lang="fr-FR" sz="2400" dirty="0">
                <a:latin typeface="Times New Roman" charset="0"/>
                <a:cs typeface="Arial" charset="0"/>
              </a:rPr>
              <a:t>«</a:t>
            </a:r>
            <a:r>
              <a:rPr lang="fr-FR" sz="2400" i="1" dirty="0">
                <a:latin typeface="Times New Roman" charset="0"/>
                <a:cs typeface="Arial" charset="0"/>
              </a:rPr>
              <a:t> les écoles sont la pépinière de l</a:t>
            </a:r>
            <a:r>
              <a:rPr lang="ja-JP" altLang="fr-FR" sz="2400" i="1" dirty="0">
                <a:latin typeface="Times New Roman" charset="0"/>
                <a:cs typeface="Arial" charset="0"/>
              </a:rPr>
              <a:t>’</a:t>
            </a:r>
            <a:r>
              <a:rPr lang="fr-FR" sz="2400" i="1" dirty="0">
                <a:latin typeface="Times New Roman" charset="0"/>
                <a:cs typeface="Arial" charset="0"/>
              </a:rPr>
              <a:t>Eglise. Si Dieu vous a choisi pour évêque ou surveillant d</a:t>
            </a:r>
            <a:r>
              <a:rPr lang="ja-JP" altLang="fr-FR" sz="2400" i="1" dirty="0">
                <a:latin typeface="Times New Roman" charset="0"/>
                <a:cs typeface="Arial" charset="0"/>
              </a:rPr>
              <a:t>’</a:t>
            </a:r>
            <a:r>
              <a:rPr lang="fr-FR" sz="2400" i="1" dirty="0">
                <a:latin typeface="Times New Roman" charset="0"/>
                <a:cs typeface="Arial" charset="0"/>
              </a:rPr>
              <a:t>une ou plusieurs églises, il vous a confié, en même temps, le gouvernement des écoles</a:t>
            </a:r>
            <a:r>
              <a:rPr lang="fr-FR" sz="2400" dirty="0">
                <a:latin typeface="Times New Roman" charset="0"/>
                <a:cs typeface="Arial" charset="0"/>
              </a:rPr>
              <a:t> » </a:t>
            </a:r>
            <a:r>
              <a:rPr lang="fr-FR" sz="1600" dirty="0">
                <a:latin typeface="Times New Roman" charset="0"/>
                <a:cs typeface="Arial" charset="0"/>
              </a:rPr>
              <a:t>(De l</a:t>
            </a:r>
            <a:r>
              <a:rPr lang="ja-JP" altLang="fr-FR" sz="1600" dirty="0">
                <a:latin typeface="Times New Roman" charset="0"/>
                <a:cs typeface="Arial" charset="0"/>
              </a:rPr>
              <a:t>’</a:t>
            </a:r>
            <a:r>
              <a:rPr lang="fr-FR" sz="1600" dirty="0">
                <a:latin typeface="Times New Roman" charset="0"/>
                <a:cs typeface="Arial" charset="0"/>
              </a:rPr>
              <a:t>éducation populaire dans l</a:t>
            </a:r>
            <a:r>
              <a:rPr lang="ja-JP" altLang="fr-FR" sz="1600" dirty="0">
                <a:latin typeface="Times New Roman" charset="0"/>
                <a:cs typeface="Arial" charset="0"/>
              </a:rPr>
              <a:t>’</a:t>
            </a:r>
            <a:r>
              <a:rPr lang="fr-FR" sz="1600" dirty="0">
                <a:latin typeface="Times New Roman" charset="0"/>
                <a:cs typeface="Arial" charset="0"/>
              </a:rPr>
              <a:t>Allemagne du nord, par Eugène Rendu)</a:t>
            </a:r>
          </a:p>
        </p:txBody>
      </p:sp>
      <p:pic>
        <p:nvPicPr>
          <p:cNvPr id="44038" name="Picture 6" descr="Spene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t="599" b="599"/>
          <a:stretch>
            <a:fillRect/>
          </a:stretch>
        </p:blipFill>
        <p:spPr>
          <a:noFill/>
        </p:spPr>
      </p:pic>
      <p:sp>
        <p:nvSpPr>
          <p:cNvPr id="44034" name="Espace réservé du pied de page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Arial" charset="0"/>
              </a:defRPr>
            </a:lvl1pPr>
            <a:lvl2pPr marL="742950" indent="-285750" eaLnBrk="0" hangingPunct="0">
              <a:defRPr sz="2400">
                <a:solidFill>
                  <a:schemeClr val="tx1"/>
                </a:solidFill>
                <a:latin typeface="Times New Roman" charset="0"/>
                <a:ea typeface="Arial" charset="0"/>
                <a:cs typeface="Arial" charset="0"/>
              </a:defRPr>
            </a:lvl2pPr>
            <a:lvl3pPr marL="1143000" indent="-228600" eaLnBrk="0" hangingPunct="0">
              <a:defRPr sz="2400">
                <a:solidFill>
                  <a:schemeClr val="tx1"/>
                </a:solidFill>
                <a:latin typeface="Times New Roman" charset="0"/>
                <a:ea typeface="Arial" charset="0"/>
                <a:cs typeface="Arial" charset="0"/>
              </a:defRPr>
            </a:lvl3pPr>
            <a:lvl4pPr marL="1600200" indent="-228600" eaLnBrk="0" hangingPunct="0">
              <a:defRPr sz="2400">
                <a:solidFill>
                  <a:schemeClr val="tx1"/>
                </a:solidFill>
                <a:latin typeface="Times New Roman" charset="0"/>
                <a:ea typeface="Arial" charset="0"/>
                <a:cs typeface="Arial" charset="0"/>
              </a:defRPr>
            </a:lvl4pPr>
            <a:lvl5pPr marL="2057400" indent="-228600" eaLnBrk="0" hangingPunct="0">
              <a:defRPr sz="2400">
                <a:solidFill>
                  <a:schemeClr val="tx1"/>
                </a:solidFill>
                <a:latin typeface="Times New Roman" charset="0"/>
                <a:ea typeface="Arial" charset="0"/>
                <a:cs typeface="Arial" charset="0"/>
              </a:defRPr>
            </a:lvl5pPr>
            <a:lvl6pPr marL="2514600" indent="-228600" eaLnBrk="0" fontAlgn="base" hangingPunct="0">
              <a:spcBef>
                <a:spcPct val="0"/>
              </a:spcBef>
              <a:spcAft>
                <a:spcPct val="0"/>
              </a:spcAft>
              <a:defRPr sz="2400">
                <a:solidFill>
                  <a:schemeClr val="tx1"/>
                </a:solidFill>
                <a:latin typeface="Times New Roman" charset="0"/>
                <a:ea typeface="Arial" charset="0"/>
                <a:cs typeface="Arial" charset="0"/>
              </a:defRPr>
            </a:lvl6pPr>
            <a:lvl7pPr marL="2971800" indent="-228600" eaLnBrk="0" fontAlgn="base" hangingPunct="0">
              <a:spcBef>
                <a:spcPct val="0"/>
              </a:spcBef>
              <a:spcAft>
                <a:spcPct val="0"/>
              </a:spcAft>
              <a:defRPr sz="2400">
                <a:solidFill>
                  <a:schemeClr val="tx1"/>
                </a:solidFill>
                <a:latin typeface="Times New Roman" charset="0"/>
                <a:ea typeface="Arial" charset="0"/>
                <a:cs typeface="Arial" charset="0"/>
              </a:defRPr>
            </a:lvl7pPr>
            <a:lvl8pPr marL="3429000" indent="-228600" eaLnBrk="0" fontAlgn="base" hangingPunct="0">
              <a:spcBef>
                <a:spcPct val="0"/>
              </a:spcBef>
              <a:spcAft>
                <a:spcPct val="0"/>
              </a:spcAft>
              <a:defRPr sz="2400">
                <a:solidFill>
                  <a:schemeClr val="tx1"/>
                </a:solidFill>
                <a:latin typeface="Times New Roman" charset="0"/>
                <a:ea typeface="Arial" charset="0"/>
                <a:cs typeface="Arial" charset="0"/>
              </a:defRPr>
            </a:lvl8pPr>
            <a:lvl9pPr marL="3886200" indent="-228600" eaLnBrk="0" fontAlgn="base" hangingPunct="0">
              <a:spcBef>
                <a:spcPct val="0"/>
              </a:spcBef>
              <a:spcAft>
                <a:spcPct val="0"/>
              </a:spcAft>
              <a:defRPr sz="2400">
                <a:solidFill>
                  <a:schemeClr val="tx1"/>
                </a:solidFill>
                <a:latin typeface="Times New Roman" charset="0"/>
                <a:ea typeface="Arial" charset="0"/>
                <a:cs typeface="Arial" charset="0"/>
              </a:defRPr>
            </a:lvl9pPr>
          </a:lstStyle>
          <a:p>
            <a:pPr eaLnBrk="1" hangingPunct="1"/>
            <a:r>
              <a:rPr lang="fr-FR" sz="1400" smtClean="0"/>
              <a:t>Les oeuvres, incarnation du Royaume. Luc Bussière</a:t>
            </a:r>
            <a:endParaRPr lang="fr-FR" sz="1400"/>
          </a:p>
        </p:txBody>
      </p:sp>
    </p:spTree>
    <p:extLst>
      <p:ext uri="{BB962C8B-B14F-4D97-AF65-F5344CB8AC3E}">
        <p14:creationId xmlns:p14="http://schemas.microsoft.com/office/powerpoint/2010/main" val="2610786786"/>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Espace réservé du pied de page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Arial" charset="0"/>
              </a:defRPr>
            </a:lvl1pPr>
            <a:lvl2pPr marL="742950" indent="-285750" eaLnBrk="0" hangingPunct="0">
              <a:defRPr sz="2400">
                <a:solidFill>
                  <a:schemeClr val="tx1"/>
                </a:solidFill>
                <a:latin typeface="Times New Roman" charset="0"/>
                <a:ea typeface="Arial" charset="0"/>
                <a:cs typeface="Arial" charset="0"/>
              </a:defRPr>
            </a:lvl2pPr>
            <a:lvl3pPr marL="1143000" indent="-228600" eaLnBrk="0" hangingPunct="0">
              <a:defRPr sz="2400">
                <a:solidFill>
                  <a:schemeClr val="tx1"/>
                </a:solidFill>
                <a:latin typeface="Times New Roman" charset="0"/>
                <a:ea typeface="Arial" charset="0"/>
                <a:cs typeface="Arial" charset="0"/>
              </a:defRPr>
            </a:lvl3pPr>
            <a:lvl4pPr marL="1600200" indent="-228600" eaLnBrk="0" hangingPunct="0">
              <a:defRPr sz="2400">
                <a:solidFill>
                  <a:schemeClr val="tx1"/>
                </a:solidFill>
                <a:latin typeface="Times New Roman" charset="0"/>
                <a:ea typeface="Arial" charset="0"/>
                <a:cs typeface="Arial" charset="0"/>
              </a:defRPr>
            </a:lvl4pPr>
            <a:lvl5pPr marL="2057400" indent="-228600" eaLnBrk="0" hangingPunct="0">
              <a:defRPr sz="2400">
                <a:solidFill>
                  <a:schemeClr val="tx1"/>
                </a:solidFill>
                <a:latin typeface="Times New Roman" charset="0"/>
                <a:ea typeface="Arial" charset="0"/>
                <a:cs typeface="Arial" charset="0"/>
              </a:defRPr>
            </a:lvl5pPr>
            <a:lvl6pPr marL="2514600" indent="-228600" eaLnBrk="0" fontAlgn="base" hangingPunct="0">
              <a:spcBef>
                <a:spcPct val="0"/>
              </a:spcBef>
              <a:spcAft>
                <a:spcPct val="0"/>
              </a:spcAft>
              <a:defRPr sz="2400">
                <a:solidFill>
                  <a:schemeClr val="tx1"/>
                </a:solidFill>
                <a:latin typeface="Times New Roman" charset="0"/>
                <a:ea typeface="Arial" charset="0"/>
                <a:cs typeface="Arial" charset="0"/>
              </a:defRPr>
            </a:lvl6pPr>
            <a:lvl7pPr marL="2971800" indent="-228600" eaLnBrk="0" fontAlgn="base" hangingPunct="0">
              <a:spcBef>
                <a:spcPct val="0"/>
              </a:spcBef>
              <a:spcAft>
                <a:spcPct val="0"/>
              </a:spcAft>
              <a:defRPr sz="2400">
                <a:solidFill>
                  <a:schemeClr val="tx1"/>
                </a:solidFill>
                <a:latin typeface="Times New Roman" charset="0"/>
                <a:ea typeface="Arial" charset="0"/>
                <a:cs typeface="Arial" charset="0"/>
              </a:defRPr>
            </a:lvl7pPr>
            <a:lvl8pPr marL="3429000" indent="-228600" eaLnBrk="0" fontAlgn="base" hangingPunct="0">
              <a:spcBef>
                <a:spcPct val="0"/>
              </a:spcBef>
              <a:spcAft>
                <a:spcPct val="0"/>
              </a:spcAft>
              <a:defRPr sz="2400">
                <a:solidFill>
                  <a:schemeClr val="tx1"/>
                </a:solidFill>
                <a:latin typeface="Times New Roman" charset="0"/>
                <a:ea typeface="Arial" charset="0"/>
                <a:cs typeface="Arial" charset="0"/>
              </a:defRPr>
            </a:lvl8pPr>
            <a:lvl9pPr marL="3886200" indent="-228600" eaLnBrk="0" fontAlgn="base" hangingPunct="0">
              <a:spcBef>
                <a:spcPct val="0"/>
              </a:spcBef>
              <a:spcAft>
                <a:spcPct val="0"/>
              </a:spcAft>
              <a:defRPr sz="2400">
                <a:solidFill>
                  <a:schemeClr val="tx1"/>
                </a:solidFill>
                <a:latin typeface="Times New Roman" charset="0"/>
                <a:ea typeface="Arial" charset="0"/>
                <a:cs typeface="Arial" charset="0"/>
              </a:defRPr>
            </a:lvl9pPr>
          </a:lstStyle>
          <a:p>
            <a:pPr eaLnBrk="1" hangingPunct="1"/>
            <a:r>
              <a:rPr lang="fr-FR" sz="1400" smtClean="0"/>
              <a:t>Les oeuvres, incarnation du Royaume. Luc Bussière</a:t>
            </a:r>
            <a:endParaRPr lang="fr-FR" sz="1400"/>
          </a:p>
        </p:txBody>
      </p:sp>
      <p:sp>
        <p:nvSpPr>
          <p:cNvPr id="45060" name="Rectangle 2"/>
          <p:cNvSpPr>
            <a:spLocks noGrp="1" noChangeArrowheads="1"/>
          </p:cNvSpPr>
          <p:nvPr>
            <p:ph type="title"/>
          </p:nvPr>
        </p:nvSpPr>
        <p:spPr>
          <a:xfrm>
            <a:off x="571500" y="0"/>
            <a:ext cx="8001000" cy="1527337"/>
          </a:xfrm>
        </p:spPr>
        <p:txBody>
          <a:bodyPr/>
          <a:lstStyle/>
          <a:p>
            <a:r>
              <a:rPr lang="fr-FR" sz="4400" u="sng" dirty="0" smtClean="0">
                <a:latin typeface="Times New Roman" charset="0"/>
                <a:cs typeface="Arial" charset="0"/>
              </a:rPr>
              <a:t/>
            </a:r>
            <a:br>
              <a:rPr lang="fr-FR" sz="4400" u="sng" dirty="0" smtClean="0">
                <a:latin typeface="Times New Roman" charset="0"/>
                <a:cs typeface="Arial" charset="0"/>
              </a:rPr>
            </a:br>
            <a:r>
              <a:rPr lang="fr-FR" sz="4400" u="sng" dirty="0" smtClean="0">
                <a:latin typeface="Times New Roman" charset="0"/>
                <a:cs typeface="Arial" charset="0"/>
              </a:rPr>
              <a:t>Auguste </a:t>
            </a:r>
            <a:r>
              <a:rPr lang="fr-FR" sz="4400" u="sng" dirty="0">
                <a:latin typeface="Times New Roman" charset="0"/>
                <a:cs typeface="Arial" charset="0"/>
              </a:rPr>
              <a:t>Hermann FRANCKE (1663-1705)</a:t>
            </a:r>
            <a:r>
              <a:rPr lang="fr-FR" sz="4400" dirty="0">
                <a:latin typeface="Times New Roman" charset="0"/>
                <a:cs typeface="Arial" charset="0"/>
              </a:rPr>
              <a:t> </a:t>
            </a:r>
            <a:br>
              <a:rPr lang="fr-FR" sz="4400" dirty="0">
                <a:latin typeface="Times New Roman" charset="0"/>
                <a:cs typeface="Arial" charset="0"/>
              </a:rPr>
            </a:br>
            <a:r>
              <a:rPr lang="fr-FR" dirty="0">
                <a:latin typeface="Times New Roman" charset="0"/>
                <a:cs typeface="Arial" charset="0"/>
              </a:rPr>
              <a:t> </a:t>
            </a:r>
          </a:p>
        </p:txBody>
      </p:sp>
      <p:sp>
        <p:nvSpPr>
          <p:cNvPr id="45061" name="Rectangle 3"/>
          <p:cNvSpPr>
            <a:spLocks noGrp="1" noChangeArrowheads="1"/>
          </p:cNvSpPr>
          <p:nvPr>
            <p:ph type="body" idx="1"/>
          </p:nvPr>
        </p:nvSpPr>
        <p:spPr>
          <a:xfrm>
            <a:off x="698500" y="1939204"/>
            <a:ext cx="7772400" cy="3840884"/>
          </a:xfrm>
        </p:spPr>
        <p:txBody>
          <a:bodyPr/>
          <a:lstStyle/>
          <a:p>
            <a:pPr algn="just"/>
            <a:r>
              <a:rPr lang="fr-FR" dirty="0" smtClean="0">
                <a:latin typeface="Times New Roman" charset="0"/>
                <a:cs typeface="Arial" charset="0"/>
              </a:rPr>
              <a:t>Il </a:t>
            </a:r>
            <a:r>
              <a:rPr lang="fr-FR" dirty="0">
                <a:latin typeface="Times New Roman" charset="0"/>
                <a:cs typeface="Arial" charset="0"/>
              </a:rPr>
              <a:t>suscita </a:t>
            </a:r>
            <a:r>
              <a:rPr lang="fr-FR" dirty="0" smtClean="0">
                <a:latin typeface="Times New Roman" charset="0"/>
                <a:cs typeface="Arial" charset="0"/>
              </a:rPr>
              <a:t>et structura le </a:t>
            </a:r>
            <a:r>
              <a:rPr lang="fr-FR" dirty="0">
                <a:latin typeface="Times New Roman" charset="0"/>
                <a:cs typeface="Arial" charset="0"/>
              </a:rPr>
              <a:t>mouvement pédagogique piétiste. Il fonde à Halle une école des pauvres, un orphelinat, une école primaire, un « gymnase », une école normale </a:t>
            </a:r>
            <a:r>
              <a:rPr lang="fr-FR" dirty="0" smtClean="0">
                <a:latin typeface="Times New Roman" charset="0"/>
                <a:cs typeface="Arial" charset="0"/>
              </a:rPr>
              <a:t>d’instituteurs, le « </a:t>
            </a:r>
            <a:r>
              <a:rPr lang="fr-FR" dirty="0" err="1" smtClean="0">
                <a:latin typeface="Times New Roman" charset="0"/>
                <a:cs typeface="Arial" charset="0"/>
              </a:rPr>
              <a:t>Paedagogium</a:t>
            </a:r>
            <a:r>
              <a:rPr lang="fr-FR" dirty="0" smtClean="0">
                <a:latin typeface="Times New Roman" charset="0"/>
                <a:cs typeface="Arial" charset="0"/>
              </a:rPr>
              <a:t> » </a:t>
            </a:r>
            <a:r>
              <a:rPr lang="fr-FR" dirty="0">
                <a:latin typeface="Times New Roman" charset="0"/>
                <a:cs typeface="Arial" charset="0"/>
              </a:rPr>
              <a:t>(sur trois ans), une imprimerie, une librairie, une bibliothèque, une pharmacie</a:t>
            </a:r>
            <a:r>
              <a:rPr lang="fr-FR" dirty="0" smtClean="0">
                <a:latin typeface="Times New Roman" charset="0"/>
                <a:cs typeface="Arial" charset="0"/>
              </a:rPr>
              <a:t>…</a:t>
            </a:r>
          </a:p>
          <a:p>
            <a:pPr algn="just"/>
            <a:r>
              <a:rPr lang="fr-FR" dirty="0" smtClean="0">
                <a:latin typeface="Times New Roman" charset="0"/>
                <a:cs typeface="Arial" charset="0"/>
              </a:rPr>
              <a:t> Adaptation de l’enseignement à la situation professionnelle future de l’élève ou de l’étudiant: origine des « </a:t>
            </a:r>
            <a:r>
              <a:rPr lang="fr-FR" dirty="0" err="1" smtClean="0">
                <a:latin typeface="Times New Roman" charset="0"/>
                <a:cs typeface="Arial" charset="0"/>
              </a:rPr>
              <a:t>Realschulen</a:t>
            </a:r>
            <a:r>
              <a:rPr lang="fr-FR" dirty="0" smtClean="0">
                <a:latin typeface="Times New Roman" charset="0"/>
                <a:cs typeface="Arial" charset="0"/>
              </a:rPr>
              <a:t> »</a:t>
            </a:r>
            <a:endParaRPr lang="fr-FR" dirty="0">
              <a:latin typeface="Times New Roman" charset="0"/>
              <a:cs typeface="Arial" charset="0"/>
            </a:endParaRPr>
          </a:p>
        </p:txBody>
      </p:sp>
    </p:spTree>
    <p:extLst>
      <p:ext uri="{BB962C8B-B14F-4D97-AF65-F5344CB8AC3E}">
        <p14:creationId xmlns:p14="http://schemas.microsoft.com/office/powerpoint/2010/main" val="4056720324"/>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a:xfrm>
            <a:off x="175179" y="274637"/>
            <a:ext cx="8817363" cy="776509"/>
          </a:xfrm>
        </p:spPr>
        <p:txBody>
          <a:bodyPr/>
          <a:lstStyle/>
          <a:p>
            <a:r>
              <a:rPr lang="fr-FR" sz="4400" dirty="0" smtClean="0"/>
              <a:t>William </a:t>
            </a:r>
            <a:r>
              <a:rPr lang="fr-FR" sz="4400" dirty="0" err="1" smtClean="0"/>
              <a:t>Wilberforce</a:t>
            </a:r>
            <a:r>
              <a:rPr lang="fr-FR" sz="4400" dirty="0" smtClean="0"/>
              <a:t>  (1759- 1833)</a:t>
            </a:r>
            <a:endParaRPr lang="fr-FR" sz="4400" dirty="0"/>
          </a:p>
        </p:txBody>
      </p:sp>
      <p:sp>
        <p:nvSpPr>
          <p:cNvPr id="8" name="Espace réservé du contenu 7"/>
          <p:cNvSpPr>
            <a:spLocks noGrp="1"/>
          </p:cNvSpPr>
          <p:nvPr>
            <p:ph sz="half" idx="1"/>
          </p:nvPr>
        </p:nvSpPr>
        <p:spPr>
          <a:xfrm>
            <a:off x="0" y="1051146"/>
            <a:ext cx="5563542" cy="5806854"/>
          </a:xfrm>
        </p:spPr>
        <p:txBody>
          <a:bodyPr>
            <a:normAutofit/>
          </a:bodyPr>
          <a:lstStyle/>
          <a:p>
            <a:r>
              <a:rPr lang="fr-FR" dirty="0" smtClean="0"/>
              <a:t>Engagement politique au plus haut niveau ancré dans sa foi évangélique, député du Yorkshire au Parlement Britannique, lutta pour l’abolition de l’esclavage. </a:t>
            </a:r>
          </a:p>
          <a:p>
            <a:r>
              <a:rPr lang="fr-FR" dirty="0" smtClean="0"/>
              <a:t>Discours de 1789: il démontrait que la traite des Noirs allait à l’encontre du droit naturel, était moralement inacceptable et attirerait sur l’Angleterre le jugement divin. Engagé dans la Société Abolitionniste. </a:t>
            </a:r>
          </a:p>
          <a:p>
            <a:r>
              <a:rPr lang="fr-FR" dirty="0" smtClean="0"/>
              <a:t>Initiateur du boycott du sucre provenant des plantations de cannes aux Antilles, où les esclaves travaillaient dans des conditions inhumaines. Victoire au Parlement en 1807. </a:t>
            </a:r>
          </a:p>
          <a:p>
            <a:r>
              <a:rPr lang="fr-FR" dirty="0" smtClean="0"/>
              <a:t>Milite pour la scolarisation gratuite des enfants pauvres. </a:t>
            </a:r>
            <a:endParaRPr lang="fr-FR" dirty="0"/>
          </a:p>
        </p:txBody>
      </p:sp>
      <p:pic>
        <p:nvPicPr>
          <p:cNvPr id="10" name="Espace réservé du contenu 9" descr="William-Wilberforce-006.jpg"/>
          <p:cNvPicPr>
            <a:picLocks noGrp="1" noChangeAspect="1"/>
          </p:cNvPicPr>
          <p:nvPr>
            <p:ph sz="half" idx="2"/>
          </p:nvPr>
        </p:nvPicPr>
        <p:blipFill>
          <a:blip r:embed="rId3">
            <a:extLst>
              <a:ext uri="{28A0092B-C50C-407E-A947-70E740481C1C}">
                <a14:useLocalDpi xmlns:a14="http://schemas.microsoft.com/office/drawing/2010/main" val="0"/>
              </a:ext>
            </a:extLst>
          </a:blip>
          <a:srcRect l="26133" r="26133"/>
          <a:stretch>
            <a:fillRect/>
          </a:stretch>
        </p:blipFill>
        <p:spPr>
          <a:xfrm>
            <a:off x="5563542" y="1816100"/>
            <a:ext cx="3429000" cy="4310063"/>
          </a:xfrm>
        </p:spPr>
      </p:pic>
      <p:sp>
        <p:nvSpPr>
          <p:cNvPr id="4" name="Espace réservé du pied de page 3"/>
          <p:cNvSpPr>
            <a:spLocks noGrp="1"/>
          </p:cNvSpPr>
          <p:nvPr>
            <p:ph type="ftr" sz="quarter" idx="11"/>
          </p:nvPr>
        </p:nvSpPr>
        <p:spPr/>
        <p:txBody>
          <a:bodyPr/>
          <a:lstStyle/>
          <a:p>
            <a:r>
              <a:rPr lang="en-US" smtClean="0"/>
              <a:t>Les oeuvres, incarnation du Royaume. Luc Bussière</a:t>
            </a:r>
            <a:endParaRPr lang="en-US"/>
          </a:p>
        </p:txBody>
      </p:sp>
    </p:spTree>
    <p:extLst>
      <p:ext uri="{BB962C8B-B14F-4D97-AF65-F5344CB8AC3E}">
        <p14:creationId xmlns:p14="http://schemas.microsoft.com/office/powerpoint/2010/main" val="28931191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Jean Frédéric OBERLIN: 1740-1826</a:t>
            </a:r>
            <a:endParaRPr lang="fr-FR" dirty="0"/>
          </a:p>
        </p:txBody>
      </p:sp>
      <p:sp>
        <p:nvSpPr>
          <p:cNvPr id="4" name="Espace réservé du pied de page 3"/>
          <p:cNvSpPr>
            <a:spLocks noGrp="1"/>
          </p:cNvSpPr>
          <p:nvPr>
            <p:ph type="ftr" sz="quarter" idx="11"/>
          </p:nvPr>
        </p:nvSpPr>
        <p:spPr/>
        <p:txBody>
          <a:bodyPr/>
          <a:lstStyle/>
          <a:p>
            <a:r>
              <a:rPr lang="fr-FR" smtClean="0"/>
              <a:t>Les oeuvres, incarnation du Royaume. Luc Bussière</a:t>
            </a:r>
            <a:endParaRPr lang="fr-FR"/>
          </a:p>
        </p:txBody>
      </p:sp>
      <p:pic>
        <p:nvPicPr>
          <p:cNvPr id="9" name="Picture 6" descr="Waldersbach_67"/>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l="20155" r="20155"/>
          <a:stretch>
            <a:fillRect/>
          </a:stretch>
        </p:blipFill>
        <p:spPr>
          <a:noFill/>
        </p:spPr>
      </p:pic>
      <p:pic>
        <p:nvPicPr>
          <p:cNvPr id="12" name="Picture 6" descr="oberlin"/>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t="6356" b="6356"/>
          <a:stretch>
            <a:fillRect/>
          </a:stretch>
        </p:blipFill>
        <p:spPr>
          <a:noFill/>
        </p:spPr>
      </p:pic>
    </p:spTree>
    <p:extLst>
      <p:ext uri="{BB962C8B-B14F-4D97-AF65-F5344CB8AC3E}">
        <p14:creationId xmlns:p14="http://schemas.microsoft.com/office/powerpoint/2010/main" val="373970085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title"/>
          </p:nvPr>
        </p:nvSpPr>
        <p:spPr/>
        <p:txBody>
          <a:bodyPr/>
          <a:lstStyle/>
          <a:p>
            <a:r>
              <a:rPr lang="fr-FR" dirty="0" smtClean="0"/>
              <a:t>Des œuvres inspirées…</a:t>
            </a:r>
            <a:endParaRPr lang="fr-FR" dirty="0"/>
          </a:p>
        </p:txBody>
      </p:sp>
      <p:sp>
        <p:nvSpPr>
          <p:cNvPr id="8" name="Espace réservé du contenu 7"/>
          <p:cNvSpPr>
            <a:spLocks noGrp="1"/>
          </p:cNvSpPr>
          <p:nvPr>
            <p:ph idx="1"/>
          </p:nvPr>
        </p:nvSpPr>
        <p:spPr/>
        <p:txBody>
          <a:bodyPr/>
          <a:lstStyle/>
          <a:p>
            <a:r>
              <a:rPr lang="fr-FR" dirty="0" smtClean="0"/>
              <a:t>Développement de l’entraide. </a:t>
            </a:r>
          </a:p>
          <a:p>
            <a:r>
              <a:rPr lang="fr-FR" dirty="0" smtClean="0"/>
              <a:t>Formation à l’agriculture: utilisation du fumier, techniques d’irrigation, plantations de vergers…</a:t>
            </a:r>
          </a:p>
          <a:p>
            <a:r>
              <a:rPr lang="fr-FR" dirty="0" smtClean="0"/>
              <a:t>Crée une mutualité, une caisse pour les pauvres, le travail communautaire. </a:t>
            </a:r>
          </a:p>
          <a:p>
            <a:r>
              <a:rPr lang="fr-FR" dirty="0" smtClean="0"/>
              <a:t>Instaure des cours professionnels, </a:t>
            </a:r>
          </a:p>
          <a:p>
            <a:r>
              <a:rPr lang="fr-FR" dirty="0" smtClean="0"/>
              <a:t>Fonde une imprimerie, une bibliothèque itinérante, une pharmacie gratuite, des cours d’hygiène. </a:t>
            </a:r>
            <a:endParaRPr lang="fr-FR" dirty="0"/>
          </a:p>
        </p:txBody>
      </p:sp>
      <p:sp>
        <p:nvSpPr>
          <p:cNvPr id="5" name="Espace réservé du pied de page 4"/>
          <p:cNvSpPr>
            <a:spLocks noGrp="1"/>
          </p:cNvSpPr>
          <p:nvPr>
            <p:ph type="ftr" sz="quarter" idx="11"/>
          </p:nvPr>
        </p:nvSpPr>
        <p:spPr/>
        <p:txBody>
          <a:bodyPr/>
          <a:lstStyle/>
          <a:p>
            <a:r>
              <a:rPr lang="en-US" smtClean="0"/>
              <a:t>Les oeuvres, incarnation du Royaume. Luc Bussière</a:t>
            </a:r>
            <a:endParaRPr lang="en-US"/>
          </a:p>
        </p:txBody>
      </p:sp>
    </p:spTree>
    <p:extLst>
      <p:ext uri="{BB962C8B-B14F-4D97-AF65-F5344CB8AC3E}">
        <p14:creationId xmlns:p14="http://schemas.microsoft.com/office/powerpoint/2010/main" val="220621996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0" y="274638"/>
            <a:ext cx="9144000" cy="1143000"/>
          </a:xfrm>
        </p:spPr>
        <p:txBody>
          <a:bodyPr/>
          <a:lstStyle/>
          <a:p>
            <a:r>
              <a:rPr lang="fr-FR" dirty="0" smtClean="0"/>
              <a:t>L’origine de l’école maternelle</a:t>
            </a:r>
            <a:endParaRPr lang="fr-FR" dirty="0"/>
          </a:p>
        </p:txBody>
      </p:sp>
      <p:sp>
        <p:nvSpPr>
          <p:cNvPr id="5" name="Espace réservé du contenu 4"/>
          <p:cNvSpPr>
            <a:spLocks noGrp="1"/>
          </p:cNvSpPr>
          <p:nvPr>
            <p:ph sz="half" idx="1"/>
          </p:nvPr>
        </p:nvSpPr>
        <p:spPr/>
        <p:txBody>
          <a:bodyPr>
            <a:normAutofit/>
          </a:bodyPr>
          <a:lstStyle/>
          <a:p>
            <a:r>
              <a:rPr lang="fr-FR" sz="2400" dirty="0" smtClean="0"/>
              <a:t>L’école maternelle est l’héritière de l’idéal religieux piétiste morave qui s’est forgé dans les tentatives de réforme de l’Eglise dans la Bohême de la fin du 16</a:t>
            </a:r>
            <a:r>
              <a:rPr lang="fr-FR" sz="2400" baseline="30000" dirty="0" smtClean="0"/>
              <a:t>ème</a:t>
            </a:r>
            <a:r>
              <a:rPr lang="fr-FR" sz="2400" dirty="0" smtClean="0"/>
              <a:t> siècle. </a:t>
            </a:r>
            <a:r>
              <a:rPr lang="fr-FR" u="sng" dirty="0" smtClean="0"/>
              <a:t>(Jean HOUSSAYE, préface à l’ouvrage de Loïc CHALMEL « la petite école dans l’école ».)</a:t>
            </a:r>
          </a:p>
        </p:txBody>
      </p:sp>
      <p:pic>
        <p:nvPicPr>
          <p:cNvPr id="7" name="Espace réservé du contenu 6" descr="Poêles à tricoter.jpg"/>
          <p:cNvPicPr>
            <a:picLocks noGrp="1" noChangeAspect="1"/>
          </p:cNvPicPr>
          <p:nvPr>
            <p:ph sz="half" idx="2"/>
          </p:nvPr>
        </p:nvPicPr>
        <p:blipFill>
          <a:blip r:embed="rId2">
            <a:extLst>
              <a:ext uri="{28A0092B-C50C-407E-A947-70E740481C1C}">
                <a14:useLocalDpi xmlns:a14="http://schemas.microsoft.com/office/drawing/2010/main" val="0"/>
              </a:ext>
            </a:extLst>
          </a:blip>
          <a:srcRect t="-12785" b="-12785"/>
          <a:stretch>
            <a:fillRect/>
          </a:stretch>
        </p:blipFill>
        <p:spPr/>
      </p:pic>
      <p:sp>
        <p:nvSpPr>
          <p:cNvPr id="8" name="Espace réservé du pied de page 7"/>
          <p:cNvSpPr>
            <a:spLocks noGrp="1"/>
          </p:cNvSpPr>
          <p:nvPr>
            <p:ph type="ftr" sz="quarter" idx="11"/>
          </p:nvPr>
        </p:nvSpPr>
        <p:spPr/>
        <p:txBody>
          <a:bodyPr/>
          <a:lstStyle/>
          <a:p>
            <a:r>
              <a:rPr lang="fr-FR" smtClean="0"/>
              <a:t>Les oeuvres, incarnation du Royaume. Luc Bussière</a:t>
            </a:r>
            <a:endParaRPr lang="fr-FR"/>
          </a:p>
        </p:txBody>
      </p:sp>
    </p:spTree>
    <p:extLst>
      <p:ext uri="{BB962C8B-B14F-4D97-AF65-F5344CB8AC3E}">
        <p14:creationId xmlns:p14="http://schemas.microsoft.com/office/powerpoint/2010/main" val="278690800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title"/>
          </p:nvPr>
        </p:nvSpPr>
        <p:spPr/>
        <p:txBody>
          <a:bodyPr/>
          <a:lstStyle/>
          <a:p>
            <a:r>
              <a:rPr lang="fr-FR" dirty="0" smtClean="0"/>
              <a:t>Associer le ciel et la terre…</a:t>
            </a:r>
            <a:endParaRPr lang="fr-FR" dirty="0"/>
          </a:p>
        </p:txBody>
      </p:sp>
      <p:sp>
        <p:nvSpPr>
          <p:cNvPr id="8" name="Espace réservé du contenu 7"/>
          <p:cNvSpPr>
            <a:spLocks noGrp="1"/>
          </p:cNvSpPr>
          <p:nvPr>
            <p:ph idx="1"/>
          </p:nvPr>
        </p:nvSpPr>
        <p:spPr/>
        <p:txBody>
          <a:bodyPr/>
          <a:lstStyle/>
          <a:p>
            <a:r>
              <a:rPr lang="fr-FR" sz="3600" dirty="0" smtClean="0"/>
              <a:t>Oberlin </a:t>
            </a:r>
            <a:r>
              <a:rPr lang="fr-FR" sz="3600" dirty="0"/>
              <a:t>était un visionnaire, qui «</a:t>
            </a:r>
            <a:r>
              <a:rPr lang="fr-FR" sz="3600" i="1" dirty="0"/>
              <a:t>eut le génie d’associer le ciel et la terre, faisant pénétrer le règne de Dieu dans tous les domaines de l’existence</a:t>
            </a:r>
            <a:r>
              <a:rPr lang="fr-FR" sz="3600" dirty="0" smtClean="0"/>
              <a:t>».</a:t>
            </a:r>
            <a:r>
              <a:rPr lang="fr-FR" sz="3600" dirty="0"/>
              <a:t> </a:t>
            </a:r>
            <a:r>
              <a:rPr lang="fr-FR" sz="3600" dirty="0" smtClean="0"/>
              <a:t>(</a:t>
            </a:r>
            <a:r>
              <a:rPr lang="fr-FR" sz="3600" dirty="0"/>
              <a:t>M. </a:t>
            </a:r>
            <a:r>
              <a:rPr lang="fr-FR" sz="3600" dirty="0" err="1"/>
              <a:t>Bouttier</a:t>
            </a:r>
            <a:r>
              <a:rPr lang="fr-FR" sz="3600" dirty="0"/>
              <a:t>, </a:t>
            </a:r>
            <a:r>
              <a:rPr lang="fr-FR" sz="3600" i="1" dirty="0"/>
              <a:t>Encyclopédie du protestantisme.</a:t>
            </a:r>
            <a:r>
              <a:rPr lang="fr-FR" sz="3600" dirty="0"/>
              <a:t> </a:t>
            </a:r>
            <a:r>
              <a:rPr lang="fr-FR" sz="3600" dirty="0" smtClean="0"/>
              <a:t>)</a:t>
            </a:r>
            <a:endParaRPr lang="fr-FR" sz="3600" dirty="0"/>
          </a:p>
          <a:p>
            <a:endParaRPr lang="fr-FR" dirty="0"/>
          </a:p>
        </p:txBody>
      </p:sp>
      <p:sp>
        <p:nvSpPr>
          <p:cNvPr id="5" name="Espace réservé du pied de page 4"/>
          <p:cNvSpPr>
            <a:spLocks noGrp="1"/>
          </p:cNvSpPr>
          <p:nvPr>
            <p:ph type="ftr" sz="quarter" idx="11"/>
          </p:nvPr>
        </p:nvSpPr>
        <p:spPr/>
        <p:txBody>
          <a:bodyPr/>
          <a:lstStyle/>
          <a:p>
            <a:r>
              <a:rPr lang="en-US" smtClean="0"/>
              <a:t>Les oeuvres, incarnation du Royaume. Luc Bussière</a:t>
            </a:r>
            <a:endParaRPr lang="en-US"/>
          </a:p>
        </p:txBody>
      </p:sp>
    </p:spTree>
    <p:extLst>
      <p:ext uri="{BB962C8B-B14F-4D97-AF65-F5344CB8AC3E}">
        <p14:creationId xmlns:p14="http://schemas.microsoft.com/office/powerpoint/2010/main" val="272856060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6" name="Rectangle 2"/>
          <p:cNvSpPr>
            <a:spLocks noGrp="1" noChangeArrowheads="1"/>
          </p:cNvSpPr>
          <p:nvPr>
            <p:ph type="title"/>
          </p:nvPr>
        </p:nvSpPr>
        <p:spPr/>
        <p:txBody>
          <a:bodyPr/>
          <a:lstStyle/>
          <a:p>
            <a:pPr eaLnBrk="1" hangingPunct="1"/>
            <a:r>
              <a:rPr lang="fr-FR">
                <a:latin typeface="Times New Roman" charset="0"/>
                <a:cs typeface="Arial" charset="0"/>
              </a:rPr>
              <a:t>William CAREY (1761-1834)</a:t>
            </a:r>
          </a:p>
        </p:txBody>
      </p:sp>
      <p:sp>
        <p:nvSpPr>
          <p:cNvPr id="54277" name="Rectangle 3"/>
          <p:cNvSpPr>
            <a:spLocks noGrp="1" noChangeArrowheads="1"/>
          </p:cNvSpPr>
          <p:nvPr>
            <p:ph sz="half" idx="1"/>
          </p:nvPr>
        </p:nvSpPr>
        <p:spPr/>
        <p:txBody>
          <a:bodyPr>
            <a:normAutofit lnSpcReduction="10000"/>
          </a:bodyPr>
          <a:lstStyle/>
          <a:p>
            <a:pPr eaLnBrk="1" hangingPunct="1"/>
            <a:r>
              <a:rPr lang="fr-FR" sz="2400">
                <a:latin typeface="Times New Roman" charset="0"/>
                <a:cs typeface="Arial" charset="0"/>
              </a:rPr>
              <a:t>Père de la mission moderne. L</a:t>
            </a:r>
            <a:r>
              <a:rPr lang="ja-JP" altLang="fr-FR" sz="2400">
                <a:latin typeface="Times New Roman" charset="0"/>
                <a:cs typeface="Arial" charset="0"/>
              </a:rPr>
              <a:t>’</a:t>
            </a:r>
            <a:r>
              <a:rPr lang="fr-FR" sz="2400">
                <a:latin typeface="Times New Roman" charset="0"/>
                <a:cs typeface="Arial" charset="0"/>
              </a:rPr>
              <a:t>enseignement populaire et la lutte contre l</a:t>
            </a:r>
            <a:r>
              <a:rPr lang="ja-JP" altLang="fr-FR" sz="2400">
                <a:latin typeface="Times New Roman" charset="0"/>
                <a:cs typeface="Arial" charset="0"/>
              </a:rPr>
              <a:t>’</a:t>
            </a:r>
            <a:r>
              <a:rPr lang="fr-FR" sz="2400">
                <a:latin typeface="Times New Roman" charset="0"/>
                <a:cs typeface="Arial" charset="0"/>
              </a:rPr>
              <a:t>analphabétisme est une tâche prioritaire de la mission</a:t>
            </a:r>
          </a:p>
          <a:p>
            <a:pPr eaLnBrk="1" hangingPunct="1"/>
            <a:r>
              <a:rPr lang="fr-FR" sz="2400">
                <a:latin typeface="Times New Roman" charset="0"/>
                <a:cs typeface="Arial" charset="0"/>
              </a:rPr>
              <a:t>En 1818: une centaine d</a:t>
            </a:r>
            <a:r>
              <a:rPr lang="ja-JP" altLang="fr-FR" sz="2400">
                <a:latin typeface="Times New Roman" charset="0"/>
                <a:cs typeface="Arial" charset="0"/>
              </a:rPr>
              <a:t>’</a:t>
            </a:r>
            <a:r>
              <a:rPr lang="fr-FR" sz="2400">
                <a:latin typeface="Times New Roman" charset="0"/>
                <a:cs typeface="Arial" charset="0"/>
              </a:rPr>
              <a:t>écoles accueillaient 10.000 élèves (Golfe du Bengale)</a:t>
            </a:r>
          </a:p>
        </p:txBody>
      </p:sp>
      <p:pic>
        <p:nvPicPr>
          <p:cNvPr id="54278" name="Picture 6" descr="William Carey"/>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l="11074" r="11074"/>
          <a:stretch>
            <a:fillRect/>
          </a:stretch>
        </p:blipFill>
        <p:spPr>
          <a:noFill/>
        </p:spPr>
      </p:pic>
      <p:sp>
        <p:nvSpPr>
          <p:cNvPr id="54274" name="Espace réservé du pied de page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Arial" charset="0"/>
              </a:defRPr>
            </a:lvl1pPr>
            <a:lvl2pPr marL="742950" indent="-285750" eaLnBrk="0" hangingPunct="0">
              <a:defRPr sz="2400">
                <a:solidFill>
                  <a:schemeClr val="tx1"/>
                </a:solidFill>
                <a:latin typeface="Times New Roman" charset="0"/>
                <a:ea typeface="Arial" charset="0"/>
                <a:cs typeface="Arial" charset="0"/>
              </a:defRPr>
            </a:lvl2pPr>
            <a:lvl3pPr marL="1143000" indent="-228600" eaLnBrk="0" hangingPunct="0">
              <a:defRPr sz="2400">
                <a:solidFill>
                  <a:schemeClr val="tx1"/>
                </a:solidFill>
                <a:latin typeface="Times New Roman" charset="0"/>
                <a:ea typeface="Arial" charset="0"/>
                <a:cs typeface="Arial" charset="0"/>
              </a:defRPr>
            </a:lvl3pPr>
            <a:lvl4pPr marL="1600200" indent="-228600" eaLnBrk="0" hangingPunct="0">
              <a:defRPr sz="2400">
                <a:solidFill>
                  <a:schemeClr val="tx1"/>
                </a:solidFill>
                <a:latin typeface="Times New Roman" charset="0"/>
                <a:ea typeface="Arial" charset="0"/>
                <a:cs typeface="Arial" charset="0"/>
              </a:defRPr>
            </a:lvl4pPr>
            <a:lvl5pPr marL="2057400" indent="-228600" eaLnBrk="0" hangingPunct="0">
              <a:defRPr sz="2400">
                <a:solidFill>
                  <a:schemeClr val="tx1"/>
                </a:solidFill>
                <a:latin typeface="Times New Roman" charset="0"/>
                <a:ea typeface="Arial" charset="0"/>
                <a:cs typeface="Arial" charset="0"/>
              </a:defRPr>
            </a:lvl5pPr>
            <a:lvl6pPr marL="2514600" indent="-228600" eaLnBrk="0" fontAlgn="base" hangingPunct="0">
              <a:spcBef>
                <a:spcPct val="0"/>
              </a:spcBef>
              <a:spcAft>
                <a:spcPct val="0"/>
              </a:spcAft>
              <a:defRPr sz="2400">
                <a:solidFill>
                  <a:schemeClr val="tx1"/>
                </a:solidFill>
                <a:latin typeface="Times New Roman" charset="0"/>
                <a:ea typeface="Arial" charset="0"/>
                <a:cs typeface="Arial" charset="0"/>
              </a:defRPr>
            </a:lvl6pPr>
            <a:lvl7pPr marL="2971800" indent="-228600" eaLnBrk="0" fontAlgn="base" hangingPunct="0">
              <a:spcBef>
                <a:spcPct val="0"/>
              </a:spcBef>
              <a:spcAft>
                <a:spcPct val="0"/>
              </a:spcAft>
              <a:defRPr sz="2400">
                <a:solidFill>
                  <a:schemeClr val="tx1"/>
                </a:solidFill>
                <a:latin typeface="Times New Roman" charset="0"/>
                <a:ea typeface="Arial" charset="0"/>
                <a:cs typeface="Arial" charset="0"/>
              </a:defRPr>
            </a:lvl7pPr>
            <a:lvl8pPr marL="3429000" indent="-228600" eaLnBrk="0" fontAlgn="base" hangingPunct="0">
              <a:spcBef>
                <a:spcPct val="0"/>
              </a:spcBef>
              <a:spcAft>
                <a:spcPct val="0"/>
              </a:spcAft>
              <a:defRPr sz="2400">
                <a:solidFill>
                  <a:schemeClr val="tx1"/>
                </a:solidFill>
                <a:latin typeface="Times New Roman" charset="0"/>
                <a:ea typeface="Arial" charset="0"/>
                <a:cs typeface="Arial" charset="0"/>
              </a:defRPr>
            </a:lvl8pPr>
            <a:lvl9pPr marL="3886200" indent="-228600" eaLnBrk="0" fontAlgn="base" hangingPunct="0">
              <a:spcBef>
                <a:spcPct val="0"/>
              </a:spcBef>
              <a:spcAft>
                <a:spcPct val="0"/>
              </a:spcAft>
              <a:defRPr sz="2400">
                <a:solidFill>
                  <a:schemeClr val="tx1"/>
                </a:solidFill>
                <a:latin typeface="Times New Roman" charset="0"/>
                <a:ea typeface="Arial" charset="0"/>
                <a:cs typeface="Arial" charset="0"/>
              </a:defRPr>
            </a:lvl9pPr>
          </a:lstStyle>
          <a:p>
            <a:pPr eaLnBrk="1" hangingPunct="1"/>
            <a:r>
              <a:rPr lang="fr-FR" sz="1400" smtClean="0"/>
              <a:t>Les oeuvres, incarnation du Royaume. Luc Bussière</a:t>
            </a:r>
            <a:endParaRPr lang="fr-FR" sz="1400"/>
          </a:p>
        </p:txBody>
      </p:sp>
    </p:spTree>
    <p:extLst>
      <p:ext uri="{BB962C8B-B14F-4D97-AF65-F5344CB8AC3E}">
        <p14:creationId xmlns:p14="http://schemas.microsoft.com/office/powerpoint/2010/main" val="2325244105"/>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fr-FR" dirty="0" smtClean="0"/>
              <a:t>1. Durant l’Empire Romain</a:t>
            </a:r>
            <a:endParaRPr lang="fr-FR" dirty="0"/>
          </a:p>
        </p:txBody>
      </p:sp>
      <p:sp>
        <p:nvSpPr>
          <p:cNvPr id="6" name="Espace réservé du texte 5"/>
          <p:cNvSpPr>
            <a:spLocks noGrp="1"/>
          </p:cNvSpPr>
          <p:nvPr>
            <p:ph type="body" idx="1"/>
          </p:nvPr>
        </p:nvSpPr>
        <p:spPr/>
        <p:txBody>
          <a:bodyPr/>
          <a:lstStyle/>
          <a:p>
            <a:endParaRPr lang="fr-FR"/>
          </a:p>
        </p:txBody>
      </p:sp>
      <p:sp>
        <p:nvSpPr>
          <p:cNvPr id="3" name="Espace réservé du pied de page 2"/>
          <p:cNvSpPr>
            <a:spLocks noGrp="1"/>
          </p:cNvSpPr>
          <p:nvPr>
            <p:ph type="ftr" sz="quarter" idx="11"/>
          </p:nvPr>
        </p:nvSpPr>
        <p:spPr/>
        <p:txBody>
          <a:bodyPr/>
          <a:lstStyle/>
          <a:p>
            <a:r>
              <a:rPr lang="en-US" smtClean="0"/>
              <a:t>Les oeuvres, incarnation du Royaume. Luc Bussière</a:t>
            </a:r>
            <a:endParaRPr lang="en-US"/>
          </a:p>
        </p:txBody>
      </p:sp>
    </p:spTree>
    <p:extLst>
      <p:ext uri="{BB962C8B-B14F-4D97-AF65-F5344CB8AC3E}">
        <p14:creationId xmlns:p14="http://schemas.microsoft.com/office/powerpoint/2010/main" val="402918745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00" name="Rectangle 2"/>
          <p:cNvSpPr>
            <a:spLocks noGrp="1" noChangeArrowheads="1"/>
          </p:cNvSpPr>
          <p:nvPr>
            <p:ph type="title"/>
          </p:nvPr>
        </p:nvSpPr>
        <p:spPr/>
        <p:txBody>
          <a:bodyPr/>
          <a:lstStyle/>
          <a:p>
            <a:pPr eaLnBrk="1" hangingPunct="1"/>
            <a:r>
              <a:rPr lang="fr-FR">
                <a:latin typeface="Times New Roman" charset="0"/>
                <a:cs typeface="Arial" charset="0"/>
              </a:rPr>
              <a:t>Stratégie de William Carey</a:t>
            </a:r>
          </a:p>
        </p:txBody>
      </p:sp>
      <p:sp>
        <p:nvSpPr>
          <p:cNvPr id="55301" name="Rectangle 3"/>
          <p:cNvSpPr>
            <a:spLocks noGrp="1" noChangeArrowheads="1"/>
          </p:cNvSpPr>
          <p:nvPr>
            <p:ph sz="half" idx="1"/>
          </p:nvPr>
        </p:nvSpPr>
        <p:spPr>
          <a:xfrm>
            <a:off x="408752" y="1240938"/>
            <a:ext cx="5107542" cy="5115412"/>
          </a:xfrm>
        </p:spPr>
        <p:txBody>
          <a:bodyPr>
            <a:normAutofit fontScale="92500" lnSpcReduction="20000"/>
          </a:bodyPr>
          <a:lstStyle/>
          <a:p>
            <a:pPr eaLnBrk="1" hangingPunct="1"/>
            <a:r>
              <a:rPr lang="fr-FR" sz="2400" dirty="0" smtClean="0">
                <a:latin typeface="Times New Roman" charset="0"/>
                <a:cs typeface="Arial" charset="0"/>
              </a:rPr>
              <a:t>Evangéliser, Traduire </a:t>
            </a:r>
            <a:r>
              <a:rPr lang="fr-FR" sz="2400" dirty="0">
                <a:latin typeface="Times New Roman" charset="0"/>
                <a:cs typeface="Arial" charset="0"/>
              </a:rPr>
              <a:t>la Bible</a:t>
            </a:r>
          </a:p>
          <a:p>
            <a:pPr eaLnBrk="1" hangingPunct="1"/>
            <a:r>
              <a:rPr lang="fr-FR" sz="2400" dirty="0">
                <a:latin typeface="Times New Roman" charset="0"/>
                <a:cs typeface="Arial" charset="0"/>
              </a:rPr>
              <a:t>Développer la formation: écoles, universités, formation des pasteurs</a:t>
            </a:r>
          </a:p>
          <a:p>
            <a:pPr eaLnBrk="1" hangingPunct="1"/>
            <a:r>
              <a:rPr lang="fr-FR" sz="2400" dirty="0">
                <a:latin typeface="Times New Roman" charset="0"/>
                <a:cs typeface="Arial" charset="0"/>
              </a:rPr>
              <a:t>Développer le </a:t>
            </a:r>
            <a:r>
              <a:rPr lang="fr-FR" sz="2400" dirty="0" smtClean="0">
                <a:latin typeface="Times New Roman" charset="0"/>
                <a:cs typeface="Arial" charset="0"/>
              </a:rPr>
              <a:t>pays. Fondation de l’Institut d’agriculture et d’horticulture. Coopératives agricoles.</a:t>
            </a:r>
          </a:p>
          <a:p>
            <a:pPr eaLnBrk="1" hangingPunct="1"/>
            <a:r>
              <a:rPr lang="fr-FR" sz="2400" dirty="0" smtClean="0">
                <a:latin typeface="Times New Roman" charset="0"/>
                <a:cs typeface="Arial" charset="0"/>
              </a:rPr>
              <a:t>Création de la première Caisse d’Epargne des Indes.  </a:t>
            </a:r>
          </a:p>
          <a:p>
            <a:pPr eaLnBrk="1" hangingPunct="1"/>
            <a:r>
              <a:rPr lang="fr-FR" sz="2200" dirty="0" smtClean="0">
                <a:latin typeface="Times New Roman" charset="0"/>
                <a:cs typeface="Arial" charset="0"/>
              </a:rPr>
              <a:t>Plan pour la préservation de la forêt indienne</a:t>
            </a:r>
            <a:r>
              <a:rPr lang="fr-FR" dirty="0" smtClean="0">
                <a:latin typeface="Times New Roman" charset="0"/>
                <a:cs typeface="Arial" charset="0"/>
              </a:rPr>
              <a:t>. </a:t>
            </a:r>
            <a:endParaRPr lang="fr-FR" sz="2400" dirty="0">
              <a:latin typeface="Times New Roman" charset="0"/>
              <a:cs typeface="Arial" charset="0"/>
            </a:endParaRPr>
          </a:p>
          <a:p>
            <a:pPr eaLnBrk="1" hangingPunct="1"/>
            <a:r>
              <a:rPr lang="fr-FR" sz="2400" dirty="0">
                <a:latin typeface="Times New Roman" charset="0"/>
                <a:cs typeface="Arial" charset="0"/>
              </a:rPr>
              <a:t>Ouverture à la culture et aux langues du pays</a:t>
            </a:r>
          </a:p>
          <a:p>
            <a:pPr eaLnBrk="1" hangingPunct="1"/>
            <a:r>
              <a:rPr lang="fr-FR" sz="2400" dirty="0">
                <a:latin typeface="Times New Roman" charset="0"/>
                <a:cs typeface="Arial" charset="0"/>
              </a:rPr>
              <a:t>Réformer les vices de la </a:t>
            </a:r>
            <a:r>
              <a:rPr lang="fr-FR" sz="2400" dirty="0" smtClean="0">
                <a:latin typeface="Times New Roman" charset="0"/>
                <a:cs typeface="Arial" charset="0"/>
              </a:rPr>
              <a:t>société, lutte contre les injustices. </a:t>
            </a:r>
            <a:endParaRPr lang="fr-FR" sz="2400" dirty="0">
              <a:latin typeface="Times New Roman" charset="0"/>
              <a:cs typeface="Arial" charset="0"/>
            </a:endParaRPr>
          </a:p>
        </p:txBody>
      </p:sp>
      <p:pic>
        <p:nvPicPr>
          <p:cNvPr id="55302" name="Picture 6" descr="William Carey b"/>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t="5109" b="5109"/>
          <a:stretch>
            <a:fillRect/>
          </a:stretch>
        </p:blipFill>
        <p:spPr>
          <a:xfrm>
            <a:off x="5516294" y="1816100"/>
            <a:ext cx="3429000" cy="4310063"/>
          </a:xfrm>
          <a:noFill/>
        </p:spPr>
      </p:pic>
      <p:sp>
        <p:nvSpPr>
          <p:cNvPr id="55298" name="Espace réservé du pied de page 5"/>
          <p:cNvSpPr>
            <a:spLocks noGrp="1"/>
          </p:cNvSpPr>
          <p:nvPr>
            <p:ph type="ftr" sz="quarter" idx="11"/>
          </p:nvPr>
        </p:nvSpPr>
        <p:spPr>
          <a:xfrm>
            <a:off x="685799" y="6356350"/>
            <a:ext cx="4246563"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Arial" charset="0"/>
              </a:defRPr>
            </a:lvl1pPr>
            <a:lvl2pPr marL="742950" indent="-285750" eaLnBrk="0" hangingPunct="0">
              <a:defRPr sz="2400">
                <a:solidFill>
                  <a:schemeClr val="tx1"/>
                </a:solidFill>
                <a:latin typeface="Times New Roman" charset="0"/>
                <a:ea typeface="Arial" charset="0"/>
                <a:cs typeface="Arial" charset="0"/>
              </a:defRPr>
            </a:lvl2pPr>
            <a:lvl3pPr marL="1143000" indent="-228600" eaLnBrk="0" hangingPunct="0">
              <a:defRPr sz="2400">
                <a:solidFill>
                  <a:schemeClr val="tx1"/>
                </a:solidFill>
                <a:latin typeface="Times New Roman" charset="0"/>
                <a:ea typeface="Arial" charset="0"/>
                <a:cs typeface="Arial" charset="0"/>
              </a:defRPr>
            </a:lvl3pPr>
            <a:lvl4pPr marL="1600200" indent="-228600" eaLnBrk="0" hangingPunct="0">
              <a:defRPr sz="2400">
                <a:solidFill>
                  <a:schemeClr val="tx1"/>
                </a:solidFill>
                <a:latin typeface="Times New Roman" charset="0"/>
                <a:ea typeface="Arial" charset="0"/>
                <a:cs typeface="Arial" charset="0"/>
              </a:defRPr>
            </a:lvl4pPr>
            <a:lvl5pPr marL="2057400" indent="-228600" eaLnBrk="0" hangingPunct="0">
              <a:defRPr sz="2400">
                <a:solidFill>
                  <a:schemeClr val="tx1"/>
                </a:solidFill>
                <a:latin typeface="Times New Roman" charset="0"/>
                <a:ea typeface="Arial" charset="0"/>
                <a:cs typeface="Arial" charset="0"/>
              </a:defRPr>
            </a:lvl5pPr>
            <a:lvl6pPr marL="2514600" indent="-228600" eaLnBrk="0" fontAlgn="base" hangingPunct="0">
              <a:spcBef>
                <a:spcPct val="0"/>
              </a:spcBef>
              <a:spcAft>
                <a:spcPct val="0"/>
              </a:spcAft>
              <a:defRPr sz="2400">
                <a:solidFill>
                  <a:schemeClr val="tx1"/>
                </a:solidFill>
                <a:latin typeface="Times New Roman" charset="0"/>
                <a:ea typeface="Arial" charset="0"/>
                <a:cs typeface="Arial" charset="0"/>
              </a:defRPr>
            </a:lvl6pPr>
            <a:lvl7pPr marL="2971800" indent="-228600" eaLnBrk="0" fontAlgn="base" hangingPunct="0">
              <a:spcBef>
                <a:spcPct val="0"/>
              </a:spcBef>
              <a:spcAft>
                <a:spcPct val="0"/>
              </a:spcAft>
              <a:defRPr sz="2400">
                <a:solidFill>
                  <a:schemeClr val="tx1"/>
                </a:solidFill>
                <a:latin typeface="Times New Roman" charset="0"/>
                <a:ea typeface="Arial" charset="0"/>
                <a:cs typeface="Arial" charset="0"/>
              </a:defRPr>
            </a:lvl7pPr>
            <a:lvl8pPr marL="3429000" indent="-228600" eaLnBrk="0" fontAlgn="base" hangingPunct="0">
              <a:spcBef>
                <a:spcPct val="0"/>
              </a:spcBef>
              <a:spcAft>
                <a:spcPct val="0"/>
              </a:spcAft>
              <a:defRPr sz="2400">
                <a:solidFill>
                  <a:schemeClr val="tx1"/>
                </a:solidFill>
                <a:latin typeface="Times New Roman" charset="0"/>
                <a:ea typeface="Arial" charset="0"/>
                <a:cs typeface="Arial" charset="0"/>
              </a:defRPr>
            </a:lvl8pPr>
            <a:lvl9pPr marL="3886200" indent="-228600" eaLnBrk="0" fontAlgn="base" hangingPunct="0">
              <a:spcBef>
                <a:spcPct val="0"/>
              </a:spcBef>
              <a:spcAft>
                <a:spcPct val="0"/>
              </a:spcAft>
              <a:defRPr sz="2400">
                <a:solidFill>
                  <a:schemeClr val="tx1"/>
                </a:solidFill>
                <a:latin typeface="Times New Roman" charset="0"/>
                <a:ea typeface="Arial" charset="0"/>
                <a:cs typeface="Arial" charset="0"/>
              </a:defRPr>
            </a:lvl9pPr>
          </a:lstStyle>
          <a:p>
            <a:pPr eaLnBrk="1" hangingPunct="1"/>
            <a:r>
              <a:rPr lang="fr-FR" sz="1400" smtClean="0"/>
              <a:t>Les oeuvres, incarnation du Royaume. Luc Bussière</a:t>
            </a:r>
            <a:endParaRPr lang="fr-FR" sz="1400" dirty="0"/>
          </a:p>
        </p:txBody>
      </p:sp>
    </p:spTree>
    <p:extLst>
      <p:ext uri="{BB962C8B-B14F-4D97-AF65-F5344CB8AC3E}">
        <p14:creationId xmlns:p14="http://schemas.microsoft.com/office/powerpoint/2010/main" val="3658866117"/>
      </p:ext>
    </p:extLst>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4" name="Rectangle 2"/>
          <p:cNvSpPr>
            <a:spLocks noGrp="1" noChangeArrowheads="1"/>
          </p:cNvSpPr>
          <p:nvPr>
            <p:ph type="title"/>
          </p:nvPr>
        </p:nvSpPr>
        <p:spPr/>
        <p:txBody>
          <a:bodyPr/>
          <a:lstStyle/>
          <a:p>
            <a:pPr eaLnBrk="1" hangingPunct="1"/>
            <a:r>
              <a:rPr lang="fr-FR">
                <a:latin typeface="Times New Roman" charset="0"/>
                <a:cs typeface="Arial" charset="0"/>
              </a:rPr>
              <a:t>Félix Neff (1797-1829)</a:t>
            </a:r>
          </a:p>
        </p:txBody>
      </p:sp>
      <p:sp>
        <p:nvSpPr>
          <p:cNvPr id="56325" name="Rectangle 3"/>
          <p:cNvSpPr>
            <a:spLocks noGrp="1" noChangeArrowheads="1"/>
          </p:cNvSpPr>
          <p:nvPr>
            <p:ph sz="half" idx="1"/>
          </p:nvPr>
        </p:nvSpPr>
        <p:spPr/>
        <p:txBody>
          <a:bodyPr>
            <a:normAutofit fontScale="92500" lnSpcReduction="20000"/>
          </a:bodyPr>
          <a:lstStyle/>
          <a:p>
            <a:pPr eaLnBrk="1" hangingPunct="1"/>
            <a:r>
              <a:rPr lang="fr-FR" sz="2800" dirty="0">
                <a:latin typeface="Times New Roman" charset="0"/>
                <a:cs typeface="Arial" charset="0"/>
              </a:rPr>
              <a:t>L</a:t>
            </a:r>
            <a:r>
              <a:rPr lang="ja-JP" altLang="fr-FR" sz="2800" dirty="0">
                <a:latin typeface="Times New Roman" charset="0"/>
                <a:cs typeface="Arial" charset="0"/>
              </a:rPr>
              <a:t>’</a:t>
            </a:r>
            <a:r>
              <a:rPr lang="fr-FR" sz="2800" dirty="0">
                <a:latin typeface="Times New Roman" charset="0"/>
                <a:cs typeface="Arial" charset="0"/>
              </a:rPr>
              <a:t>Apôtre des Hautes Alpes</a:t>
            </a:r>
          </a:p>
          <a:p>
            <a:r>
              <a:rPr lang="fr-FR" sz="2800" dirty="0" err="1"/>
              <a:t>Félix</a:t>
            </a:r>
            <a:r>
              <a:rPr lang="fr-FR" sz="2800" dirty="0"/>
              <a:t> </a:t>
            </a:r>
            <a:r>
              <a:rPr lang="fr-FR" sz="2800" dirty="0" err="1"/>
              <a:t>Neff</a:t>
            </a:r>
            <a:r>
              <a:rPr lang="fr-FR" sz="2800" dirty="0"/>
              <a:t> ouvre une </a:t>
            </a:r>
            <a:r>
              <a:rPr lang="fr-FR" sz="2800" dirty="0" err="1"/>
              <a:t>école</a:t>
            </a:r>
            <a:r>
              <a:rPr lang="fr-FR" sz="2800" dirty="0"/>
              <a:t> </a:t>
            </a:r>
            <a:r>
              <a:rPr lang="fr-FR" sz="2800" dirty="0" err="1"/>
              <a:t>modèle</a:t>
            </a:r>
            <a:r>
              <a:rPr lang="fr-FR" sz="2800" dirty="0"/>
              <a:t> à Mens dans l’</a:t>
            </a:r>
            <a:r>
              <a:rPr lang="fr-FR" sz="2800" dirty="0" err="1"/>
              <a:t>Isère</a:t>
            </a:r>
            <a:r>
              <a:rPr lang="fr-FR" sz="2800" dirty="0"/>
              <a:t> l’</a:t>
            </a:r>
            <a:r>
              <a:rPr lang="fr-FR" sz="2800" dirty="0" err="1"/>
              <a:t>année</a:t>
            </a:r>
            <a:r>
              <a:rPr lang="fr-FR" sz="2800" dirty="0"/>
              <a:t> suivante, puis en 1826, une </a:t>
            </a:r>
            <a:r>
              <a:rPr lang="fr-FR" sz="2800" dirty="0" err="1"/>
              <a:t>école</a:t>
            </a:r>
            <a:r>
              <a:rPr lang="fr-FR" sz="2800" dirty="0"/>
              <a:t> normale à </a:t>
            </a:r>
            <a:r>
              <a:rPr lang="fr-FR" sz="2800" dirty="0" err="1"/>
              <a:t>Dourmillouse</a:t>
            </a:r>
            <a:r>
              <a:rPr lang="fr-FR" sz="2800" dirty="0"/>
              <a:t> dans les Alpes </a:t>
            </a:r>
            <a:r>
              <a:rPr lang="fr-FR" sz="2800" dirty="0" smtClean="0"/>
              <a:t>: </a:t>
            </a:r>
            <a:r>
              <a:rPr lang="fr-FR" sz="2800" b="1" dirty="0" smtClean="0"/>
              <a:t>c’est la première école normale de France. </a:t>
            </a:r>
            <a:endParaRPr lang="fr-FR" sz="2800" b="1" dirty="0"/>
          </a:p>
        </p:txBody>
      </p:sp>
      <p:pic>
        <p:nvPicPr>
          <p:cNvPr id="56326" name="Picture 6" descr="Félix NEFF"/>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t="4975" b="4975"/>
          <a:stretch>
            <a:fillRect/>
          </a:stretch>
        </p:blipFill>
        <p:spPr>
          <a:noFill/>
        </p:spPr>
      </p:pic>
      <p:sp>
        <p:nvSpPr>
          <p:cNvPr id="56322" name="Espace réservé du pied de page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Arial" charset="0"/>
              </a:defRPr>
            </a:lvl1pPr>
            <a:lvl2pPr marL="742950" indent="-285750" eaLnBrk="0" hangingPunct="0">
              <a:defRPr sz="2400">
                <a:solidFill>
                  <a:schemeClr val="tx1"/>
                </a:solidFill>
                <a:latin typeface="Times New Roman" charset="0"/>
                <a:ea typeface="Arial" charset="0"/>
                <a:cs typeface="Arial" charset="0"/>
              </a:defRPr>
            </a:lvl2pPr>
            <a:lvl3pPr marL="1143000" indent="-228600" eaLnBrk="0" hangingPunct="0">
              <a:defRPr sz="2400">
                <a:solidFill>
                  <a:schemeClr val="tx1"/>
                </a:solidFill>
                <a:latin typeface="Times New Roman" charset="0"/>
                <a:ea typeface="Arial" charset="0"/>
                <a:cs typeface="Arial" charset="0"/>
              </a:defRPr>
            </a:lvl3pPr>
            <a:lvl4pPr marL="1600200" indent="-228600" eaLnBrk="0" hangingPunct="0">
              <a:defRPr sz="2400">
                <a:solidFill>
                  <a:schemeClr val="tx1"/>
                </a:solidFill>
                <a:latin typeface="Times New Roman" charset="0"/>
                <a:ea typeface="Arial" charset="0"/>
                <a:cs typeface="Arial" charset="0"/>
              </a:defRPr>
            </a:lvl4pPr>
            <a:lvl5pPr marL="2057400" indent="-228600" eaLnBrk="0" hangingPunct="0">
              <a:defRPr sz="2400">
                <a:solidFill>
                  <a:schemeClr val="tx1"/>
                </a:solidFill>
                <a:latin typeface="Times New Roman" charset="0"/>
                <a:ea typeface="Arial" charset="0"/>
                <a:cs typeface="Arial" charset="0"/>
              </a:defRPr>
            </a:lvl5pPr>
            <a:lvl6pPr marL="2514600" indent="-228600" eaLnBrk="0" fontAlgn="base" hangingPunct="0">
              <a:spcBef>
                <a:spcPct val="0"/>
              </a:spcBef>
              <a:spcAft>
                <a:spcPct val="0"/>
              </a:spcAft>
              <a:defRPr sz="2400">
                <a:solidFill>
                  <a:schemeClr val="tx1"/>
                </a:solidFill>
                <a:latin typeface="Times New Roman" charset="0"/>
                <a:ea typeface="Arial" charset="0"/>
                <a:cs typeface="Arial" charset="0"/>
              </a:defRPr>
            </a:lvl6pPr>
            <a:lvl7pPr marL="2971800" indent="-228600" eaLnBrk="0" fontAlgn="base" hangingPunct="0">
              <a:spcBef>
                <a:spcPct val="0"/>
              </a:spcBef>
              <a:spcAft>
                <a:spcPct val="0"/>
              </a:spcAft>
              <a:defRPr sz="2400">
                <a:solidFill>
                  <a:schemeClr val="tx1"/>
                </a:solidFill>
                <a:latin typeface="Times New Roman" charset="0"/>
                <a:ea typeface="Arial" charset="0"/>
                <a:cs typeface="Arial" charset="0"/>
              </a:defRPr>
            </a:lvl7pPr>
            <a:lvl8pPr marL="3429000" indent="-228600" eaLnBrk="0" fontAlgn="base" hangingPunct="0">
              <a:spcBef>
                <a:spcPct val="0"/>
              </a:spcBef>
              <a:spcAft>
                <a:spcPct val="0"/>
              </a:spcAft>
              <a:defRPr sz="2400">
                <a:solidFill>
                  <a:schemeClr val="tx1"/>
                </a:solidFill>
                <a:latin typeface="Times New Roman" charset="0"/>
                <a:ea typeface="Arial" charset="0"/>
                <a:cs typeface="Arial" charset="0"/>
              </a:defRPr>
            </a:lvl8pPr>
            <a:lvl9pPr marL="3886200" indent="-228600" eaLnBrk="0" fontAlgn="base" hangingPunct="0">
              <a:spcBef>
                <a:spcPct val="0"/>
              </a:spcBef>
              <a:spcAft>
                <a:spcPct val="0"/>
              </a:spcAft>
              <a:defRPr sz="2400">
                <a:solidFill>
                  <a:schemeClr val="tx1"/>
                </a:solidFill>
                <a:latin typeface="Times New Roman" charset="0"/>
                <a:ea typeface="Arial" charset="0"/>
                <a:cs typeface="Arial" charset="0"/>
              </a:defRPr>
            </a:lvl9pPr>
          </a:lstStyle>
          <a:p>
            <a:pPr eaLnBrk="1" hangingPunct="1"/>
            <a:r>
              <a:rPr lang="fr-FR" sz="1400" smtClean="0"/>
              <a:t>Les oeuvres, incarnation du Royaume. Luc Bussière</a:t>
            </a:r>
            <a:endParaRPr lang="fr-FR" sz="1400"/>
          </a:p>
        </p:txBody>
      </p:sp>
    </p:spTree>
    <p:extLst>
      <p:ext uri="{BB962C8B-B14F-4D97-AF65-F5344CB8AC3E}">
        <p14:creationId xmlns:p14="http://schemas.microsoft.com/office/powerpoint/2010/main" val="3999812101"/>
      </p:ext>
    </p:extLst>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HENRI DUNANT (1828-1910)</a:t>
            </a:r>
            <a:endParaRPr lang="fr-FR" dirty="0"/>
          </a:p>
        </p:txBody>
      </p:sp>
      <p:sp>
        <p:nvSpPr>
          <p:cNvPr id="7" name="Espace réservé du contenu 6"/>
          <p:cNvSpPr>
            <a:spLocks noGrp="1"/>
          </p:cNvSpPr>
          <p:nvPr>
            <p:ph sz="half" idx="1"/>
          </p:nvPr>
        </p:nvSpPr>
        <p:spPr>
          <a:xfrm>
            <a:off x="685800" y="1430727"/>
            <a:ext cx="4246563" cy="5036743"/>
          </a:xfrm>
        </p:spPr>
        <p:txBody>
          <a:bodyPr>
            <a:normAutofit/>
          </a:bodyPr>
          <a:lstStyle/>
          <a:p>
            <a:r>
              <a:rPr lang="fr-FR" dirty="0" smtClean="0"/>
              <a:t>Premier lauréat du prix Nobel pour la paix (1901)</a:t>
            </a:r>
          </a:p>
          <a:p>
            <a:r>
              <a:rPr lang="fr-FR" dirty="0" smtClean="0"/>
              <a:t>Porte secours aux pauvres et évangélise les prisonniers. </a:t>
            </a:r>
          </a:p>
          <a:p>
            <a:r>
              <a:rPr lang="fr-FR" dirty="0" smtClean="0"/>
              <a:t>Témoin de la bataille de Solferino (1859), et des souffrances des blessés, il interpelle la Société Evangélique de Genève qui va créer un Comité pour les blessés, et va envoyer quatre infirmiers qui se mettent en route sans délais pour Solferino. C’est le germe de la Croix Rouge Internationale.  </a:t>
            </a:r>
            <a:endParaRPr lang="fr-FR" dirty="0"/>
          </a:p>
        </p:txBody>
      </p:sp>
      <p:pic>
        <p:nvPicPr>
          <p:cNvPr id="9" name="Espace réservé du contenu 8" descr="Henry_Dunant.jpg"/>
          <p:cNvPicPr>
            <a:picLocks noGrp="1" noChangeAspect="1"/>
          </p:cNvPicPr>
          <p:nvPr>
            <p:ph sz="half" idx="2"/>
          </p:nvPr>
        </p:nvPicPr>
        <p:blipFill>
          <a:blip r:embed="rId2">
            <a:extLst>
              <a:ext uri="{28A0092B-C50C-407E-A947-70E740481C1C}">
                <a14:useLocalDpi xmlns:a14="http://schemas.microsoft.com/office/drawing/2010/main" val="0"/>
              </a:ext>
            </a:extLst>
          </a:blip>
          <a:srcRect t="5109" b="5109"/>
          <a:stretch>
            <a:fillRect/>
          </a:stretch>
        </p:blipFill>
        <p:spPr/>
      </p:pic>
      <p:sp>
        <p:nvSpPr>
          <p:cNvPr id="5" name="Espace réservé du pied de page 4"/>
          <p:cNvSpPr>
            <a:spLocks noGrp="1"/>
          </p:cNvSpPr>
          <p:nvPr>
            <p:ph type="ftr" sz="quarter" idx="11"/>
          </p:nvPr>
        </p:nvSpPr>
        <p:spPr/>
        <p:txBody>
          <a:bodyPr/>
          <a:lstStyle/>
          <a:p>
            <a:r>
              <a:rPr lang="fr-FR" smtClean="0"/>
              <a:t>Les oeuvres, incarnation du Royaume. Luc Bussière</a:t>
            </a:r>
            <a:endParaRPr lang="fr-FR"/>
          </a:p>
        </p:txBody>
      </p:sp>
    </p:spTree>
    <p:extLst>
      <p:ext uri="{BB962C8B-B14F-4D97-AF65-F5344CB8AC3E}">
        <p14:creationId xmlns:p14="http://schemas.microsoft.com/office/powerpoint/2010/main" val="233562576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title"/>
          </p:nvPr>
        </p:nvSpPr>
        <p:spPr>
          <a:xfrm>
            <a:off x="429253" y="357771"/>
            <a:ext cx="8513533" cy="4490010"/>
          </a:xfrm>
        </p:spPr>
        <p:txBody>
          <a:bodyPr/>
          <a:lstStyle/>
          <a:p>
            <a:r>
              <a:rPr lang="fr-FR" sz="4400" u="sng" dirty="0"/>
              <a:t>Hébreux 11: </a:t>
            </a:r>
            <a:r>
              <a:rPr lang="fr-FR" sz="4400" u="sng" dirty="0" smtClean="0"/>
              <a:t/>
            </a:r>
            <a:br>
              <a:rPr lang="fr-FR" sz="4400" u="sng" dirty="0" smtClean="0"/>
            </a:br>
            <a:r>
              <a:rPr lang="fr-FR" sz="4400" dirty="0" smtClean="0"/>
              <a:t>«</a:t>
            </a:r>
            <a:r>
              <a:rPr lang="fr-FR" sz="4400" i="1" dirty="0"/>
              <a:t>Et que dirais-je encore? Car le temps me manquerait si je passais en revue Gédéon, Samson, </a:t>
            </a:r>
            <a:r>
              <a:rPr lang="fr-FR" sz="4400" i="1" dirty="0" smtClean="0"/>
              <a:t>Jephté…</a:t>
            </a:r>
            <a:r>
              <a:rPr lang="fr-FR" sz="4400" dirty="0" smtClean="0"/>
              <a:t>»   </a:t>
            </a:r>
            <a:br>
              <a:rPr lang="fr-FR" sz="4400" dirty="0" smtClean="0"/>
            </a:br>
            <a:r>
              <a:rPr lang="fr-FR" sz="4400" dirty="0" smtClean="0"/>
              <a:t>Ajoutons</a:t>
            </a:r>
            <a:r>
              <a:rPr lang="fr-FR" sz="4400" dirty="0"/>
              <a:t>: </a:t>
            </a:r>
          </a:p>
        </p:txBody>
      </p:sp>
      <p:sp>
        <p:nvSpPr>
          <p:cNvPr id="8" name="Espace réservé du texte 7"/>
          <p:cNvSpPr>
            <a:spLocks noGrp="1"/>
          </p:cNvSpPr>
          <p:nvPr>
            <p:ph type="body" idx="1"/>
          </p:nvPr>
        </p:nvSpPr>
        <p:spPr>
          <a:xfrm>
            <a:off x="1371600" y="5062442"/>
            <a:ext cx="7086600" cy="359949"/>
          </a:xfrm>
        </p:spPr>
        <p:txBody>
          <a:bodyPr/>
          <a:lstStyle/>
          <a:p>
            <a:endParaRPr lang="fr-FR" dirty="0"/>
          </a:p>
        </p:txBody>
      </p:sp>
      <p:sp>
        <p:nvSpPr>
          <p:cNvPr id="5" name="Espace réservé du pied de page 4"/>
          <p:cNvSpPr>
            <a:spLocks noGrp="1"/>
          </p:cNvSpPr>
          <p:nvPr>
            <p:ph type="ftr" sz="quarter" idx="11"/>
          </p:nvPr>
        </p:nvSpPr>
        <p:spPr/>
        <p:txBody>
          <a:bodyPr/>
          <a:lstStyle/>
          <a:p>
            <a:r>
              <a:rPr lang="en-US" smtClean="0"/>
              <a:t>Les oeuvres, incarnation du Royaume. Luc Bussière</a:t>
            </a:r>
            <a:endParaRPr lang="en-US"/>
          </a:p>
        </p:txBody>
      </p:sp>
    </p:spTree>
    <p:extLst>
      <p:ext uri="{BB962C8B-B14F-4D97-AF65-F5344CB8AC3E}">
        <p14:creationId xmlns:p14="http://schemas.microsoft.com/office/powerpoint/2010/main" val="312036721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title"/>
          </p:nvPr>
        </p:nvSpPr>
        <p:spPr>
          <a:xfrm>
            <a:off x="304055" y="274637"/>
            <a:ext cx="8549303" cy="1339009"/>
          </a:xfrm>
        </p:spPr>
        <p:txBody>
          <a:bodyPr/>
          <a:lstStyle/>
          <a:p>
            <a:r>
              <a:rPr lang="fr-FR" sz="4000" dirty="0" smtClean="0"/>
              <a:t>D’innombrables œuvres, jaillies du cœur d’innombrables témoins</a:t>
            </a:r>
            <a:endParaRPr lang="fr-FR" sz="4000" dirty="0"/>
          </a:p>
        </p:txBody>
      </p:sp>
      <p:sp>
        <p:nvSpPr>
          <p:cNvPr id="8" name="Espace réservé du contenu 7"/>
          <p:cNvSpPr>
            <a:spLocks noGrp="1"/>
          </p:cNvSpPr>
          <p:nvPr>
            <p:ph sz="half" idx="1"/>
          </p:nvPr>
        </p:nvSpPr>
        <p:spPr>
          <a:xfrm>
            <a:off x="160970" y="1816100"/>
            <a:ext cx="4357053" cy="4731087"/>
          </a:xfrm>
        </p:spPr>
        <p:txBody>
          <a:bodyPr>
            <a:normAutofit lnSpcReduction="10000"/>
          </a:bodyPr>
          <a:lstStyle/>
          <a:p>
            <a:r>
              <a:rPr lang="fr-FR" sz="2200" dirty="0" smtClean="0"/>
              <a:t>Des témoins de l’Evangile qui se sont engagés pour une transformation fondée sur la vision biblique de l’homme et de la société. </a:t>
            </a:r>
          </a:p>
          <a:p>
            <a:r>
              <a:rPr lang="fr-FR" sz="2200" b="1" dirty="0" smtClean="0"/>
              <a:t>Les communautés de diaconesses </a:t>
            </a:r>
            <a:r>
              <a:rPr lang="fr-FR" sz="2200" dirty="0" smtClean="0"/>
              <a:t>(répondre aux détresses criantes du début de l’industrialisation): fondation d’hôpitaux et de lieux d’accueil pour indigents</a:t>
            </a:r>
          </a:p>
          <a:p>
            <a:r>
              <a:rPr lang="fr-FR" sz="2200" dirty="0"/>
              <a:t>Création des premières crèches en France. (</a:t>
            </a:r>
            <a:r>
              <a:rPr lang="fr-FR" sz="2200" b="1" dirty="0"/>
              <a:t>Emilie MALLET</a:t>
            </a:r>
            <a:r>
              <a:rPr lang="fr-FR" sz="2200" dirty="0"/>
              <a:t>)</a:t>
            </a:r>
          </a:p>
          <a:p>
            <a:endParaRPr lang="fr-FR" dirty="0" smtClean="0"/>
          </a:p>
          <a:p>
            <a:endParaRPr lang="fr-FR" dirty="0"/>
          </a:p>
        </p:txBody>
      </p:sp>
      <p:sp>
        <p:nvSpPr>
          <p:cNvPr id="10" name="Espace réservé du contenu 9"/>
          <p:cNvSpPr>
            <a:spLocks noGrp="1"/>
          </p:cNvSpPr>
          <p:nvPr>
            <p:ph sz="half" idx="2"/>
          </p:nvPr>
        </p:nvSpPr>
        <p:spPr>
          <a:xfrm>
            <a:off x="4686022" y="1816100"/>
            <a:ext cx="4457978" cy="4905375"/>
          </a:xfrm>
        </p:spPr>
        <p:txBody>
          <a:bodyPr>
            <a:noAutofit/>
          </a:bodyPr>
          <a:lstStyle/>
          <a:p>
            <a:r>
              <a:rPr lang="fr-FR" sz="2400" dirty="0" smtClean="0"/>
              <a:t>Création des premières colonies de vacances pour enfants de familles indigentes (</a:t>
            </a:r>
            <a:r>
              <a:rPr lang="fr-FR" sz="2400" b="1" dirty="0" smtClean="0"/>
              <a:t>Elise de PRESSENSE</a:t>
            </a:r>
            <a:r>
              <a:rPr lang="fr-FR" sz="2400" dirty="0" smtClean="0"/>
              <a:t>)</a:t>
            </a:r>
          </a:p>
          <a:p>
            <a:r>
              <a:rPr lang="fr-FR" sz="2400" dirty="0" smtClean="0"/>
              <a:t>Les visiteuses des hôpitaux de Paris (</a:t>
            </a:r>
            <a:r>
              <a:rPr lang="fr-FR" sz="2400" b="1" dirty="0" smtClean="0"/>
              <a:t>Baronne de STAËL</a:t>
            </a:r>
            <a:r>
              <a:rPr lang="fr-FR" sz="2400" dirty="0" smtClean="0"/>
              <a:t>)</a:t>
            </a:r>
          </a:p>
          <a:p>
            <a:r>
              <a:rPr lang="fr-FR" sz="2400" b="1" dirty="0" smtClean="0"/>
              <a:t>Ami BOST</a:t>
            </a:r>
            <a:r>
              <a:rPr lang="fr-FR" sz="2400" dirty="0" smtClean="0"/>
              <a:t>: fonde neuf asiles pour accueillir les plus déshérités. Sa devise: « </a:t>
            </a:r>
            <a:r>
              <a:rPr lang="fr-FR" sz="2400" i="1" dirty="0" smtClean="0"/>
              <a:t>Ceux que tous repoussent, au nom de mon Maître, je les accueillera</a:t>
            </a:r>
            <a:r>
              <a:rPr lang="fr-FR" sz="2400" dirty="0" smtClean="0"/>
              <a:t>i ». </a:t>
            </a:r>
            <a:endParaRPr lang="fr-FR" sz="2400" dirty="0"/>
          </a:p>
        </p:txBody>
      </p:sp>
      <p:sp>
        <p:nvSpPr>
          <p:cNvPr id="5" name="Espace réservé du pied de page 4"/>
          <p:cNvSpPr>
            <a:spLocks noGrp="1"/>
          </p:cNvSpPr>
          <p:nvPr>
            <p:ph type="ftr" sz="quarter" idx="11"/>
          </p:nvPr>
        </p:nvSpPr>
        <p:spPr/>
        <p:txBody>
          <a:bodyPr/>
          <a:lstStyle/>
          <a:p>
            <a:r>
              <a:rPr lang="en-US" smtClean="0"/>
              <a:t>Les oeuvres, incarnation du Royaume. Luc Bussière</a:t>
            </a:r>
            <a:endParaRPr lang="en-US"/>
          </a:p>
        </p:txBody>
      </p:sp>
    </p:spTree>
    <p:extLst>
      <p:ext uri="{BB962C8B-B14F-4D97-AF65-F5344CB8AC3E}">
        <p14:creationId xmlns:p14="http://schemas.microsoft.com/office/powerpoint/2010/main" val="153531899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60970" y="274638"/>
            <a:ext cx="8983030" cy="351460"/>
          </a:xfrm>
        </p:spPr>
        <p:txBody>
          <a:bodyPr/>
          <a:lstStyle/>
          <a:p>
            <a:r>
              <a:rPr lang="fr-FR" sz="3200" u="sng" dirty="0" smtClean="0"/>
              <a:t> </a:t>
            </a:r>
            <a:endParaRPr lang="fr-FR" sz="3200" dirty="0"/>
          </a:p>
        </p:txBody>
      </p:sp>
      <p:sp>
        <p:nvSpPr>
          <p:cNvPr id="8" name="Espace réservé du contenu 7"/>
          <p:cNvSpPr>
            <a:spLocks noGrp="1"/>
          </p:cNvSpPr>
          <p:nvPr>
            <p:ph sz="half" idx="1"/>
          </p:nvPr>
        </p:nvSpPr>
        <p:spPr>
          <a:xfrm>
            <a:off x="304055" y="274638"/>
            <a:ext cx="4435622" cy="6081712"/>
          </a:xfrm>
        </p:spPr>
        <p:txBody>
          <a:bodyPr>
            <a:noAutofit/>
          </a:bodyPr>
          <a:lstStyle/>
          <a:p>
            <a:r>
              <a:rPr lang="fr-FR" sz="2800" dirty="0" smtClean="0"/>
              <a:t> </a:t>
            </a:r>
            <a:r>
              <a:rPr lang="fr-FR" sz="2800" b="1" dirty="0"/>
              <a:t>George Müller </a:t>
            </a:r>
            <a:r>
              <a:rPr lang="fr-FR" sz="2800" dirty="0"/>
              <a:t>et ses 10 000 orphelins soutenus uniquement par la foi</a:t>
            </a:r>
            <a:r>
              <a:rPr lang="fr-FR" sz="2800" dirty="0" smtClean="0"/>
              <a:t>,</a:t>
            </a:r>
          </a:p>
          <a:p>
            <a:r>
              <a:rPr lang="fr-FR" sz="2800" b="1" dirty="0" smtClean="0"/>
              <a:t> </a:t>
            </a:r>
            <a:r>
              <a:rPr lang="fr-FR" sz="2800" b="1" dirty="0"/>
              <a:t>Lilian </a:t>
            </a:r>
            <a:r>
              <a:rPr lang="fr-FR" sz="2800" b="1" dirty="0" err="1"/>
              <a:t>Trasher</a:t>
            </a:r>
            <a:r>
              <a:rPr lang="fr-FR" sz="2800" b="1" dirty="0"/>
              <a:t> </a:t>
            </a:r>
            <a:r>
              <a:rPr lang="fr-FR" sz="2800" dirty="0"/>
              <a:t>et ses milliers d’orphelins en Egypte</a:t>
            </a:r>
            <a:r>
              <a:rPr lang="fr-FR" sz="2800" dirty="0" smtClean="0"/>
              <a:t>,</a:t>
            </a:r>
          </a:p>
          <a:p>
            <a:r>
              <a:rPr lang="fr-FR" sz="2800" dirty="0" smtClean="0"/>
              <a:t> </a:t>
            </a:r>
            <a:r>
              <a:rPr lang="fr-FR" sz="2800" b="1" dirty="0"/>
              <a:t>Elisabeth Fry </a:t>
            </a:r>
            <a:r>
              <a:rPr lang="fr-FR" sz="2800" dirty="0"/>
              <a:t>et les prisonnières</a:t>
            </a:r>
            <a:r>
              <a:rPr lang="fr-FR" sz="2800" dirty="0" smtClean="0"/>
              <a:t>,</a:t>
            </a:r>
          </a:p>
          <a:p>
            <a:r>
              <a:rPr lang="fr-FR" sz="2800" dirty="0" smtClean="0"/>
              <a:t> </a:t>
            </a:r>
            <a:r>
              <a:rPr lang="fr-FR" sz="2800" b="1" dirty="0"/>
              <a:t>Florence Nightingale </a:t>
            </a:r>
            <a:r>
              <a:rPr lang="fr-FR" sz="2800" dirty="0"/>
              <a:t>et la formation des infirmières</a:t>
            </a:r>
            <a:r>
              <a:rPr lang="fr-FR" sz="2800" dirty="0" smtClean="0"/>
              <a:t>,</a:t>
            </a:r>
          </a:p>
        </p:txBody>
      </p:sp>
      <p:sp>
        <p:nvSpPr>
          <p:cNvPr id="3" name="Espace réservé du contenu 2"/>
          <p:cNvSpPr>
            <a:spLocks noGrp="1"/>
          </p:cNvSpPr>
          <p:nvPr>
            <p:ph sz="half" idx="2"/>
          </p:nvPr>
        </p:nvSpPr>
        <p:spPr>
          <a:xfrm>
            <a:off x="4932363" y="274638"/>
            <a:ext cx="3938882" cy="6290438"/>
          </a:xfrm>
        </p:spPr>
        <p:txBody>
          <a:bodyPr>
            <a:normAutofit fontScale="92500" lnSpcReduction="10000"/>
          </a:bodyPr>
          <a:lstStyle/>
          <a:p>
            <a:r>
              <a:rPr lang="fr-FR" sz="3600" dirty="0"/>
              <a:t> </a:t>
            </a:r>
            <a:r>
              <a:rPr lang="fr-FR" sz="3600" b="1" dirty="0"/>
              <a:t>Louis-Lucien </a:t>
            </a:r>
            <a:r>
              <a:rPr lang="fr-FR" sz="3600" b="1" dirty="0" err="1"/>
              <a:t>Rochat</a:t>
            </a:r>
            <a:r>
              <a:rPr lang="fr-FR" sz="3600" b="1" dirty="0"/>
              <a:t> </a:t>
            </a:r>
            <a:r>
              <a:rPr lang="fr-FR" sz="3600" dirty="0"/>
              <a:t>et la Croix-Bleue, </a:t>
            </a:r>
          </a:p>
          <a:p>
            <a:r>
              <a:rPr lang="fr-FR" sz="3600" b="1" dirty="0" err="1"/>
              <a:t>Philadelphe</a:t>
            </a:r>
            <a:r>
              <a:rPr lang="fr-FR" sz="3600" b="1" dirty="0"/>
              <a:t> Delord </a:t>
            </a:r>
            <a:r>
              <a:rPr lang="fr-FR" sz="3600" dirty="0"/>
              <a:t>et les lépreux, </a:t>
            </a:r>
          </a:p>
          <a:p>
            <a:r>
              <a:rPr lang="fr-FR" sz="3600" b="1" dirty="0"/>
              <a:t>William et Catherine Booth </a:t>
            </a:r>
            <a:r>
              <a:rPr lang="fr-FR" sz="3600" dirty="0"/>
              <a:t>et l’Armée du Salut, </a:t>
            </a:r>
          </a:p>
          <a:p>
            <a:r>
              <a:rPr lang="fr-FR" sz="3600" b="1" dirty="0"/>
              <a:t>Martin Luther King </a:t>
            </a:r>
            <a:r>
              <a:rPr lang="fr-FR" sz="3600" dirty="0"/>
              <a:t>et son combat non violent pour l’intégration raciale </a:t>
            </a:r>
          </a:p>
          <a:p>
            <a:endParaRPr lang="fr-FR" dirty="0"/>
          </a:p>
        </p:txBody>
      </p:sp>
      <p:sp>
        <p:nvSpPr>
          <p:cNvPr id="5" name="Espace réservé du pied de page 4"/>
          <p:cNvSpPr>
            <a:spLocks noGrp="1"/>
          </p:cNvSpPr>
          <p:nvPr>
            <p:ph type="ftr" sz="quarter" idx="11"/>
          </p:nvPr>
        </p:nvSpPr>
        <p:spPr/>
        <p:txBody>
          <a:bodyPr/>
          <a:lstStyle/>
          <a:p>
            <a:r>
              <a:rPr lang="en-US" smtClean="0"/>
              <a:t>Les oeuvres, incarnation du Royaume. Luc Bussière</a:t>
            </a:r>
            <a:endParaRPr lang="en-US"/>
          </a:p>
        </p:txBody>
      </p:sp>
    </p:spTree>
    <p:extLst>
      <p:ext uri="{BB962C8B-B14F-4D97-AF65-F5344CB8AC3E}">
        <p14:creationId xmlns:p14="http://schemas.microsoft.com/office/powerpoint/2010/main" val="354111534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pied de page 4"/>
          <p:cNvSpPr>
            <a:spLocks noGrp="1"/>
          </p:cNvSpPr>
          <p:nvPr>
            <p:ph type="ftr" sz="quarter" idx="11"/>
          </p:nvPr>
        </p:nvSpPr>
        <p:spPr/>
        <p:txBody>
          <a:bodyPr/>
          <a:lstStyle/>
          <a:p>
            <a:r>
              <a:rPr lang="en-US" smtClean="0"/>
              <a:t>Les oeuvres, incarnation du Royaume. Luc Bussière</a:t>
            </a:r>
            <a:endParaRPr lang="en-US"/>
          </a:p>
        </p:txBody>
      </p:sp>
      <p:sp>
        <p:nvSpPr>
          <p:cNvPr id="3" name="Espace réservé du contenu 2"/>
          <p:cNvSpPr>
            <a:spLocks noGrp="1"/>
          </p:cNvSpPr>
          <p:nvPr>
            <p:ph sz="half" idx="4294967295"/>
          </p:nvPr>
        </p:nvSpPr>
        <p:spPr>
          <a:xfrm>
            <a:off x="0" y="1216417"/>
            <a:ext cx="5029993" cy="4909746"/>
          </a:xfrm>
        </p:spPr>
        <p:txBody>
          <a:bodyPr>
            <a:normAutofit/>
          </a:bodyPr>
          <a:lstStyle/>
          <a:p>
            <a:r>
              <a:rPr lang="fr-FR" sz="3600" b="1" dirty="0"/>
              <a:t>S</a:t>
            </a:r>
            <a:r>
              <a:rPr lang="fr-FR" sz="3600" b="1" dirty="0" smtClean="0"/>
              <a:t>aint </a:t>
            </a:r>
            <a:r>
              <a:rPr lang="fr-FR" sz="3600" b="1" dirty="0"/>
              <a:t>Vincent de Paul</a:t>
            </a:r>
            <a:r>
              <a:rPr lang="fr-FR" sz="3600" dirty="0"/>
              <a:t>, </a:t>
            </a:r>
            <a:endParaRPr lang="fr-FR" sz="3600" dirty="0" smtClean="0"/>
          </a:p>
          <a:p>
            <a:r>
              <a:rPr lang="fr-FR" sz="3600" dirty="0"/>
              <a:t>M</a:t>
            </a:r>
            <a:r>
              <a:rPr lang="fr-FR" sz="3600" dirty="0" smtClean="0"/>
              <a:t>ère </a:t>
            </a:r>
            <a:r>
              <a:rPr lang="fr-FR" sz="3600" dirty="0"/>
              <a:t>Teresa, </a:t>
            </a:r>
            <a:endParaRPr lang="fr-FR" sz="3600" dirty="0" smtClean="0"/>
          </a:p>
          <a:p>
            <a:r>
              <a:rPr lang="fr-FR" sz="3600" dirty="0" smtClean="0"/>
              <a:t> </a:t>
            </a:r>
            <a:r>
              <a:rPr lang="fr-FR" sz="3600" dirty="0"/>
              <a:t>S</a:t>
            </a:r>
            <a:r>
              <a:rPr lang="fr-FR" sz="3600" dirty="0" smtClean="0"/>
              <a:t>œur </a:t>
            </a:r>
            <a:r>
              <a:rPr lang="fr-FR" sz="3600" dirty="0"/>
              <a:t>Emmanuelle</a:t>
            </a:r>
            <a:r>
              <a:rPr lang="fr-FR" sz="3600" dirty="0" smtClean="0"/>
              <a:t>,</a:t>
            </a:r>
          </a:p>
        </p:txBody>
      </p:sp>
      <p:sp>
        <p:nvSpPr>
          <p:cNvPr id="4" name="Espace réservé du contenu 3"/>
          <p:cNvSpPr>
            <a:spLocks noGrp="1"/>
          </p:cNvSpPr>
          <p:nvPr>
            <p:ph sz="half" idx="4294967295"/>
          </p:nvPr>
        </p:nvSpPr>
        <p:spPr>
          <a:xfrm>
            <a:off x="5029993" y="1413191"/>
            <a:ext cx="4114007" cy="4712972"/>
          </a:xfrm>
        </p:spPr>
        <p:txBody>
          <a:bodyPr/>
          <a:lstStyle/>
          <a:p>
            <a:pPr marL="0" indent="0">
              <a:buNone/>
            </a:pPr>
            <a:endParaRPr lang="fr-FR" sz="3600" dirty="0"/>
          </a:p>
          <a:p>
            <a:r>
              <a:rPr lang="fr-FR" sz="3600" dirty="0"/>
              <a:t>L</a:t>
            </a:r>
            <a:r>
              <a:rPr lang="fr-FR" sz="3600" dirty="0" smtClean="0"/>
              <a:t>’abbé </a:t>
            </a:r>
            <a:r>
              <a:rPr lang="fr-FR" sz="3600" dirty="0"/>
              <a:t>Pierre, </a:t>
            </a:r>
          </a:p>
          <a:p>
            <a:r>
              <a:rPr lang="fr-FR" sz="3600" dirty="0" smtClean="0"/>
              <a:t>Jean </a:t>
            </a:r>
            <a:r>
              <a:rPr lang="fr-FR" sz="3600" dirty="0" err="1"/>
              <a:t>Vanier</a:t>
            </a:r>
            <a:r>
              <a:rPr lang="fr-FR" sz="3600" dirty="0"/>
              <a:t> </a:t>
            </a:r>
          </a:p>
          <a:p>
            <a:endParaRPr lang="fr-FR" dirty="0"/>
          </a:p>
        </p:txBody>
      </p:sp>
    </p:spTree>
    <p:extLst>
      <p:ext uri="{BB962C8B-B14F-4D97-AF65-F5344CB8AC3E}">
        <p14:creationId xmlns:p14="http://schemas.microsoft.com/office/powerpoint/2010/main" val="297004063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FR" dirty="0" smtClean="0"/>
              <a:t>Et d’autres œuvres encore:</a:t>
            </a:r>
            <a:endParaRPr lang="fr-FR" dirty="0"/>
          </a:p>
        </p:txBody>
      </p:sp>
      <p:sp>
        <p:nvSpPr>
          <p:cNvPr id="5" name="Espace réservé du contenu 4"/>
          <p:cNvSpPr>
            <a:spLocks noGrp="1"/>
          </p:cNvSpPr>
          <p:nvPr>
            <p:ph idx="1"/>
          </p:nvPr>
        </p:nvSpPr>
        <p:spPr/>
        <p:txBody>
          <a:bodyPr>
            <a:normAutofit/>
          </a:bodyPr>
          <a:lstStyle/>
          <a:p>
            <a:r>
              <a:rPr lang="fr-FR" dirty="0"/>
              <a:t>Maisons de retraite BETHESDA…</a:t>
            </a:r>
          </a:p>
          <a:p>
            <a:r>
              <a:rPr lang="fr-FR" dirty="0"/>
              <a:t>Plus de 120 associations caritatives sont listées dans le chapitre « Œuvres sociales » de l’</a:t>
            </a:r>
            <a:r>
              <a:rPr lang="fr-FR" i="1" dirty="0"/>
              <a:t>Annuaire Evangélique 2007</a:t>
            </a:r>
            <a:r>
              <a:rPr lang="fr-FR" dirty="0"/>
              <a:t> </a:t>
            </a:r>
            <a:endParaRPr lang="fr-FR" dirty="0" smtClean="0"/>
          </a:p>
          <a:p>
            <a:r>
              <a:rPr lang="fr-FR" dirty="0" smtClean="0"/>
              <a:t>A RNC : Greniers de Joseph, Banques alimentaires, Epiceries sociales, Ecoles chrétiennes, Quartier libre, Un dernier bébé: l’</a:t>
            </a:r>
            <a:r>
              <a:rPr lang="fr-FR" b="1" i="1" dirty="0" smtClean="0"/>
              <a:t>Institut Supérieur Protestant Mathurin Cordier,</a:t>
            </a:r>
          </a:p>
          <a:p>
            <a:endParaRPr lang="fr-FR" dirty="0"/>
          </a:p>
        </p:txBody>
      </p:sp>
      <p:sp>
        <p:nvSpPr>
          <p:cNvPr id="2" name="Espace réservé du pied de page 1"/>
          <p:cNvSpPr>
            <a:spLocks noGrp="1"/>
          </p:cNvSpPr>
          <p:nvPr>
            <p:ph type="ftr" sz="quarter" idx="11"/>
          </p:nvPr>
        </p:nvSpPr>
        <p:spPr/>
        <p:txBody>
          <a:bodyPr/>
          <a:lstStyle/>
          <a:p>
            <a:r>
              <a:rPr lang="en-US" smtClean="0"/>
              <a:t>Les oeuvres, incarnation du Royaume. Luc Bussière</a:t>
            </a:r>
            <a:endParaRPr lang="en-US"/>
          </a:p>
        </p:txBody>
      </p:sp>
    </p:spTree>
    <p:extLst>
      <p:ext uri="{BB962C8B-B14F-4D97-AF65-F5344CB8AC3E}">
        <p14:creationId xmlns:p14="http://schemas.microsoft.com/office/powerpoint/2010/main" val="344627303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idx="4294967295"/>
          </p:nvPr>
        </p:nvSpPr>
        <p:spPr>
          <a:xfrm>
            <a:off x="971601" y="274638"/>
            <a:ext cx="8172400" cy="1338262"/>
          </a:xfrm>
        </p:spPr>
        <p:txBody>
          <a:bodyPr>
            <a:noAutofit/>
          </a:bodyPr>
          <a:lstStyle/>
          <a:p>
            <a:r>
              <a:rPr lang="fr-FR" sz="4400" b="0" dirty="0">
                <a:solidFill>
                  <a:srgbClr val="7F7F7F"/>
                </a:solidFill>
                <a:latin typeface="Caviar Dreams"/>
                <a:ea typeface="Times New Roman"/>
                <a:cs typeface="Arial"/>
              </a:rPr>
              <a:t>Institut Supérieur </a:t>
            </a:r>
            <a:r>
              <a:rPr lang="fr-FR" sz="4400" b="0" dirty="0" smtClean="0">
                <a:solidFill>
                  <a:srgbClr val="7F7F7F"/>
                </a:solidFill>
                <a:latin typeface="Caviar Dreams"/>
                <a:ea typeface="Times New Roman"/>
                <a:cs typeface="Arial"/>
              </a:rPr>
              <a:t>Protestant  </a:t>
            </a:r>
            <a:br>
              <a:rPr lang="fr-FR" sz="4400" b="0" dirty="0" smtClean="0">
                <a:solidFill>
                  <a:srgbClr val="7F7F7F"/>
                </a:solidFill>
                <a:latin typeface="Caviar Dreams"/>
                <a:ea typeface="Times New Roman"/>
                <a:cs typeface="Arial"/>
              </a:rPr>
            </a:br>
            <a:r>
              <a:rPr lang="fr-FR" sz="4800" cap="small" spc="100" dirty="0" smtClean="0">
                <a:solidFill>
                  <a:srgbClr val="229BD3"/>
                </a:solidFill>
                <a:latin typeface="Caviar Dreams"/>
                <a:ea typeface="Times New Roman"/>
                <a:cs typeface="Arial"/>
              </a:rPr>
              <a:t>Mathurin </a:t>
            </a:r>
            <a:r>
              <a:rPr lang="fr-FR" sz="4800" cap="small" spc="100" dirty="0">
                <a:solidFill>
                  <a:srgbClr val="229BD3"/>
                </a:solidFill>
                <a:latin typeface="Caviar Dreams"/>
                <a:ea typeface="Times New Roman"/>
                <a:cs typeface="Arial"/>
              </a:rPr>
              <a:t>Cordier</a:t>
            </a:r>
            <a:endParaRPr lang="fr-FR" sz="4400" dirty="0"/>
          </a:p>
        </p:txBody>
      </p:sp>
      <p:sp>
        <p:nvSpPr>
          <p:cNvPr id="5" name="Rectangle 4"/>
          <p:cNvSpPr/>
          <p:nvPr/>
        </p:nvSpPr>
        <p:spPr>
          <a:xfrm>
            <a:off x="467544" y="2627620"/>
            <a:ext cx="8208912" cy="1077218"/>
          </a:xfrm>
          <a:prstGeom prst="rect">
            <a:avLst/>
          </a:prstGeom>
        </p:spPr>
        <p:txBody>
          <a:bodyPr wrap="square">
            <a:spAutoFit/>
          </a:bodyPr>
          <a:lstStyle/>
          <a:p>
            <a:pPr algn="ctr"/>
            <a:r>
              <a:rPr lang="fr-FR" sz="3200" spc="170" dirty="0" smtClean="0">
                <a:solidFill>
                  <a:schemeClr val="tx1">
                    <a:lumMod val="75000"/>
                    <a:lumOff val="25000"/>
                  </a:schemeClr>
                </a:solidFill>
                <a:effectLst/>
                <a:latin typeface="Calibri Light"/>
                <a:ea typeface="Times New Roman"/>
                <a:cs typeface="Calibri"/>
              </a:rPr>
              <a:t>Centre de Formation Professionnelle des Enseignants Chrétiens</a:t>
            </a:r>
            <a:endParaRPr lang="fr-FR" sz="3200" dirty="0">
              <a:solidFill>
                <a:schemeClr val="tx1">
                  <a:lumMod val="75000"/>
                  <a:lumOff val="25000"/>
                </a:schemeClr>
              </a:solidFill>
            </a:endParaRPr>
          </a:p>
        </p:txBody>
      </p:sp>
      <p:cxnSp>
        <p:nvCxnSpPr>
          <p:cNvPr id="7" name="Connecteur droit 6"/>
          <p:cNvCxnSpPr/>
          <p:nvPr/>
        </p:nvCxnSpPr>
        <p:spPr>
          <a:xfrm>
            <a:off x="467544" y="2966174"/>
            <a:ext cx="8208912" cy="0"/>
          </a:xfrm>
          <a:prstGeom prst="line">
            <a:avLst/>
          </a:prstGeom>
          <a:ln>
            <a:solidFill>
              <a:srgbClr val="229BD3"/>
            </a:solidFill>
          </a:ln>
        </p:spPr>
        <p:style>
          <a:lnRef idx="1">
            <a:schemeClr val="accent1"/>
          </a:lnRef>
          <a:fillRef idx="0">
            <a:schemeClr val="accent1"/>
          </a:fillRef>
          <a:effectRef idx="0">
            <a:schemeClr val="accent1"/>
          </a:effectRef>
          <a:fontRef idx="minor">
            <a:schemeClr val="tx1"/>
          </a:fontRef>
        </p:style>
      </p:cxnSp>
      <p:sp>
        <p:nvSpPr>
          <p:cNvPr id="10" name="Zone de texte 2"/>
          <p:cNvSpPr txBox="1"/>
          <p:nvPr/>
        </p:nvSpPr>
        <p:spPr>
          <a:xfrm>
            <a:off x="971600" y="4194598"/>
            <a:ext cx="7200800" cy="458538"/>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fr-FR" sz="3200" b="1" dirty="0">
                <a:solidFill>
                  <a:schemeClr val="tx1">
                    <a:lumMod val="75000"/>
                    <a:lumOff val="25000"/>
                  </a:schemeClr>
                </a:solidFill>
                <a:effectLst/>
                <a:latin typeface="Caviar Dreams"/>
                <a:ea typeface="Times New Roman"/>
                <a:cs typeface="Arial"/>
              </a:rPr>
              <a:t>Former – Réformer – Transformer</a:t>
            </a:r>
            <a:endParaRPr lang="fr-FR" sz="3200" b="1" dirty="0">
              <a:solidFill>
                <a:schemeClr val="tx1">
                  <a:lumMod val="75000"/>
                  <a:lumOff val="25000"/>
                </a:schemeClr>
              </a:solidFill>
              <a:effectLst/>
              <a:latin typeface="Swiss"/>
              <a:ea typeface="Times New Roman"/>
              <a:cs typeface="Times New Roman"/>
            </a:endParaRPr>
          </a:p>
          <a:p>
            <a:pPr>
              <a:spcAft>
                <a:spcPts val="0"/>
              </a:spcAft>
            </a:pPr>
            <a:r>
              <a:rPr lang="fr-FR" sz="3200" dirty="0">
                <a:effectLst/>
                <a:latin typeface="Swiss"/>
                <a:ea typeface="Times New Roman"/>
                <a:cs typeface="Times New Roman"/>
              </a:rPr>
              <a:t> </a:t>
            </a:r>
          </a:p>
        </p:txBody>
      </p:sp>
      <p:sp>
        <p:nvSpPr>
          <p:cNvPr id="4" name="ZoneTexte 3"/>
          <p:cNvSpPr txBox="1"/>
          <p:nvPr/>
        </p:nvSpPr>
        <p:spPr>
          <a:xfrm>
            <a:off x="818741" y="5397827"/>
            <a:ext cx="8605135" cy="707886"/>
          </a:xfrm>
          <a:prstGeom prst="rect">
            <a:avLst/>
          </a:prstGeom>
          <a:noFill/>
        </p:spPr>
        <p:txBody>
          <a:bodyPr wrap="square" rtlCol="0">
            <a:spAutoFit/>
          </a:bodyPr>
          <a:lstStyle/>
          <a:p>
            <a:pPr algn="ctr"/>
            <a:r>
              <a:rPr lang="fr-FR" b="1" i="1" dirty="0"/>
              <a:t> </a:t>
            </a:r>
            <a:r>
              <a:rPr lang="fr-FR" sz="4000" dirty="0" err="1">
                <a:solidFill>
                  <a:srgbClr val="3366FF"/>
                </a:solidFill>
              </a:rPr>
              <a:t>www.isp-</a:t>
            </a:r>
            <a:r>
              <a:rPr lang="fr-FR" sz="4000" b="1" dirty="0" err="1">
                <a:solidFill>
                  <a:srgbClr val="3366FF"/>
                </a:solidFill>
              </a:rPr>
              <a:t>mathurincordier</a:t>
            </a:r>
            <a:r>
              <a:rPr lang="fr-FR" sz="4000" dirty="0" err="1">
                <a:solidFill>
                  <a:srgbClr val="3366FF"/>
                </a:solidFill>
              </a:rPr>
              <a:t>.fr</a:t>
            </a:r>
            <a:endParaRPr lang="fr-FR" sz="4000" b="1" i="1" dirty="0">
              <a:solidFill>
                <a:srgbClr val="3366FF"/>
              </a:solidFill>
            </a:endParaRPr>
          </a:p>
        </p:txBody>
      </p:sp>
      <p:sp>
        <p:nvSpPr>
          <p:cNvPr id="3" name="Espace réservé du pied de page 2"/>
          <p:cNvSpPr>
            <a:spLocks noGrp="1"/>
          </p:cNvSpPr>
          <p:nvPr>
            <p:ph type="ftr" sz="quarter" idx="11"/>
          </p:nvPr>
        </p:nvSpPr>
        <p:spPr/>
        <p:txBody>
          <a:bodyPr/>
          <a:lstStyle/>
          <a:p>
            <a:r>
              <a:rPr lang="en-US" smtClean="0"/>
              <a:t>Les oeuvres, incarnation du Royaume. Luc Bussière</a:t>
            </a:r>
            <a:endParaRPr lang="en-US"/>
          </a:p>
        </p:txBody>
      </p:sp>
    </p:spTree>
    <p:extLst>
      <p:ext uri="{BB962C8B-B14F-4D97-AF65-F5344CB8AC3E}">
        <p14:creationId xmlns:p14="http://schemas.microsoft.com/office/powerpoint/2010/main" val="1405805860"/>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Des œuvres préparées d’avance.</a:t>
            </a:r>
            <a:endParaRPr lang="fr-FR" dirty="0"/>
          </a:p>
        </p:txBody>
      </p:sp>
      <p:sp>
        <p:nvSpPr>
          <p:cNvPr id="3" name="Espace réservé du contenu 2"/>
          <p:cNvSpPr>
            <a:spLocks noGrp="1"/>
          </p:cNvSpPr>
          <p:nvPr>
            <p:ph idx="1"/>
          </p:nvPr>
        </p:nvSpPr>
        <p:spPr/>
        <p:txBody>
          <a:bodyPr>
            <a:normAutofit/>
          </a:bodyPr>
          <a:lstStyle/>
          <a:p>
            <a:r>
              <a:rPr lang="fr-FR" sz="3600" u="sng" dirty="0" smtClean="0"/>
              <a:t>Ephésiens 2. 10 </a:t>
            </a:r>
            <a:r>
              <a:rPr lang="fr-FR" sz="3600" dirty="0" smtClean="0"/>
              <a:t>: « </a:t>
            </a:r>
            <a:r>
              <a:rPr lang="fr-FR" sz="3600" i="1" dirty="0" smtClean="0"/>
              <a:t>Car </a:t>
            </a:r>
            <a:r>
              <a:rPr lang="fr-FR" sz="3600" i="1" dirty="0"/>
              <a:t>nous sommes son ouvrage, ayant été créés en Jésus- Christ pour de bonnes </a:t>
            </a:r>
            <a:r>
              <a:rPr lang="fr-FR" sz="3600" i="1" dirty="0" smtClean="0"/>
              <a:t>œuvres, </a:t>
            </a:r>
            <a:r>
              <a:rPr lang="fr-FR" sz="3600" i="1" dirty="0"/>
              <a:t>que Dieu a préparées </a:t>
            </a:r>
            <a:r>
              <a:rPr lang="fr-FR" sz="3600" i="1" dirty="0" smtClean="0"/>
              <a:t>d'avance</a:t>
            </a:r>
            <a:r>
              <a:rPr lang="fr-FR" sz="3600" i="1" dirty="0"/>
              <a:t>, afin que nous les </a:t>
            </a:r>
            <a:r>
              <a:rPr lang="fr-FR" sz="3600" i="1" dirty="0" smtClean="0"/>
              <a:t>pratiquions</a:t>
            </a:r>
            <a:r>
              <a:rPr lang="fr-FR" sz="3600" dirty="0" smtClean="0"/>
              <a:t> »</a:t>
            </a:r>
            <a:endParaRPr lang="fr-FR" sz="3600" dirty="0"/>
          </a:p>
        </p:txBody>
      </p:sp>
      <p:sp>
        <p:nvSpPr>
          <p:cNvPr id="4" name="Espace réservé du pied de page 3"/>
          <p:cNvSpPr>
            <a:spLocks noGrp="1"/>
          </p:cNvSpPr>
          <p:nvPr>
            <p:ph type="ftr" sz="quarter" idx="11"/>
          </p:nvPr>
        </p:nvSpPr>
        <p:spPr/>
        <p:txBody>
          <a:bodyPr/>
          <a:lstStyle/>
          <a:p>
            <a:r>
              <a:rPr lang="en-US" smtClean="0"/>
              <a:t>Les oeuvres, incarnation du Royaume. Luc Bussière</a:t>
            </a:r>
            <a:endParaRPr lang="en-US"/>
          </a:p>
        </p:txBody>
      </p:sp>
    </p:spTree>
    <p:extLst>
      <p:ext uri="{BB962C8B-B14F-4D97-AF65-F5344CB8AC3E}">
        <p14:creationId xmlns:p14="http://schemas.microsoft.com/office/powerpoint/2010/main" val="40104930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Organiser la solidarité</a:t>
            </a:r>
            <a:endParaRPr lang="fr-FR" dirty="0"/>
          </a:p>
        </p:txBody>
      </p:sp>
      <p:sp>
        <p:nvSpPr>
          <p:cNvPr id="3" name="Espace réservé du contenu 2"/>
          <p:cNvSpPr>
            <a:spLocks noGrp="1"/>
          </p:cNvSpPr>
          <p:nvPr>
            <p:ph idx="1"/>
          </p:nvPr>
        </p:nvSpPr>
        <p:spPr>
          <a:xfrm>
            <a:off x="401016" y="1453904"/>
            <a:ext cx="8521590" cy="4902446"/>
          </a:xfrm>
        </p:spPr>
        <p:txBody>
          <a:bodyPr>
            <a:normAutofit/>
          </a:bodyPr>
          <a:lstStyle/>
          <a:p>
            <a:r>
              <a:rPr lang="fr-FR" dirty="0" smtClean="0"/>
              <a:t>Les pauvres étaient méprisés, et tenus à l’écart. Le poète et moraliste latin Juvénal a écrit : « le drame de la pauvreté, c’est qu’elle rend les gens ridicules ». </a:t>
            </a:r>
          </a:p>
          <a:p>
            <a:r>
              <a:rPr lang="fr-FR" dirty="0" smtClean="0"/>
              <a:t>Les chrétiens des générations postapostoliques ont accueilli dans leurs communautés d’innombrables indigents et ont vécu la solidarité fraternelle. </a:t>
            </a:r>
          </a:p>
          <a:p>
            <a:r>
              <a:rPr lang="fr-FR" dirty="0" err="1" smtClean="0"/>
              <a:t>Cf</a:t>
            </a:r>
            <a:r>
              <a:rPr lang="fr-FR" dirty="0" smtClean="0"/>
              <a:t> Les écrits des Pères de l’Eglise: Denys de Corinthe, Justin, Tertullien qui illustrent que la mise en commun des biens de l’Eglise de Jérusalem à la Pentecôte (Actes 2 et 4) a inspiré un réel partage des ressources. </a:t>
            </a:r>
            <a:endParaRPr lang="fr-FR" dirty="0" smtClean="0"/>
          </a:p>
        </p:txBody>
      </p:sp>
      <p:sp>
        <p:nvSpPr>
          <p:cNvPr id="4" name="Espace réservé du pied de page 3"/>
          <p:cNvSpPr>
            <a:spLocks noGrp="1"/>
          </p:cNvSpPr>
          <p:nvPr>
            <p:ph type="ftr" sz="quarter" idx="11"/>
          </p:nvPr>
        </p:nvSpPr>
        <p:spPr/>
        <p:txBody>
          <a:bodyPr/>
          <a:lstStyle/>
          <a:p>
            <a:r>
              <a:rPr lang="en-US" smtClean="0"/>
              <a:t>Les oeuvres, incarnation du Royaume. Luc Bussière</a:t>
            </a:r>
            <a:endParaRPr lang="en-US"/>
          </a:p>
        </p:txBody>
      </p:sp>
    </p:spTree>
    <p:extLst>
      <p:ext uri="{BB962C8B-B14F-4D97-AF65-F5344CB8AC3E}">
        <p14:creationId xmlns:p14="http://schemas.microsoft.com/office/powerpoint/2010/main" val="127343824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Les « forgerons », les « bâtisseurs »</a:t>
            </a:r>
            <a:endParaRPr lang="fr-FR" dirty="0"/>
          </a:p>
        </p:txBody>
      </p:sp>
      <p:sp>
        <p:nvSpPr>
          <p:cNvPr id="3" name="Espace réservé du contenu 2"/>
          <p:cNvSpPr>
            <a:spLocks noGrp="1"/>
          </p:cNvSpPr>
          <p:nvPr>
            <p:ph idx="1"/>
          </p:nvPr>
        </p:nvSpPr>
        <p:spPr/>
        <p:txBody>
          <a:bodyPr>
            <a:normAutofit/>
          </a:bodyPr>
          <a:lstStyle/>
          <a:p>
            <a:r>
              <a:rPr lang="fr-FR" dirty="0" smtClean="0"/>
              <a:t> Je </a:t>
            </a:r>
            <a:r>
              <a:rPr lang="fr-FR" dirty="0"/>
              <a:t>levai les yeux et je regardai, et voici, il y avait quatre cornes. Je dis à l' ange qui parlait avec </a:t>
            </a:r>
            <a:r>
              <a:rPr lang="fr-FR" dirty="0" smtClean="0"/>
              <a:t>moi : Qu'est</a:t>
            </a:r>
            <a:r>
              <a:rPr lang="fr-FR" dirty="0"/>
              <a:t>- ce que ces cornes? Et il me dit</a:t>
            </a:r>
            <a:r>
              <a:rPr lang="fr-FR" dirty="0" smtClean="0"/>
              <a:t>: Ce </a:t>
            </a:r>
            <a:r>
              <a:rPr lang="fr-FR" dirty="0"/>
              <a:t>sont les cornes qui ont dispersé Juda, Israël et Jérusalem. L' Éternel me fit voir </a:t>
            </a:r>
            <a:r>
              <a:rPr lang="fr-FR" b="1" i="1" dirty="0"/>
              <a:t>quatre forgerons</a:t>
            </a:r>
            <a:r>
              <a:rPr lang="fr-FR" dirty="0"/>
              <a:t>. Je </a:t>
            </a:r>
            <a:r>
              <a:rPr lang="fr-FR" dirty="0" smtClean="0"/>
              <a:t>dis : Que </a:t>
            </a:r>
            <a:r>
              <a:rPr lang="fr-FR" dirty="0"/>
              <a:t>viennent- ils faire? Et il </a:t>
            </a:r>
            <a:r>
              <a:rPr lang="fr-FR" dirty="0" smtClean="0"/>
              <a:t>dit : Ce </a:t>
            </a:r>
            <a:r>
              <a:rPr lang="fr-FR" dirty="0"/>
              <a:t>sont les cornes qui ont dispersé Juda, tellement que nul ne lève la tête; et ces forgerons sont venus pour les effrayer, et pour abattre les cornes des nations qui ont levé la corne contre le pays de Juda, afin d 'en disperser les </a:t>
            </a:r>
            <a:r>
              <a:rPr lang="fr-FR" dirty="0" smtClean="0"/>
              <a:t>habitants »</a:t>
            </a:r>
            <a:endParaRPr lang="fr-FR" dirty="0"/>
          </a:p>
        </p:txBody>
      </p:sp>
      <p:sp>
        <p:nvSpPr>
          <p:cNvPr id="4" name="Espace réservé du pied de page 3"/>
          <p:cNvSpPr>
            <a:spLocks noGrp="1"/>
          </p:cNvSpPr>
          <p:nvPr>
            <p:ph type="ftr" sz="quarter" idx="11"/>
          </p:nvPr>
        </p:nvSpPr>
        <p:spPr/>
        <p:txBody>
          <a:bodyPr/>
          <a:lstStyle/>
          <a:p>
            <a:r>
              <a:rPr lang="en-US" smtClean="0"/>
              <a:t>Les oeuvres, incarnation du Royaume. Luc Bussière</a:t>
            </a:r>
            <a:endParaRPr lang="en-US"/>
          </a:p>
        </p:txBody>
      </p:sp>
    </p:spTree>
    <p:extLst>
      <p:ext uri="{BB962C8B-B14F-4D97-AF65-F5344CB8AC3E}">
        <p14:creationId xmlns:p14="http://schemas.microsoft.com/office/powerpoint/2010/main" val="25187098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La foi et les </a:t>
            </a:r>
            <a:r>
              <a:rPr lang="fr-FR" smtClean="0"/>
              <a:t>oeuvres</a:t>
            </a:r>
            <a:endParaRPr lang="fr-FR"/>
          </a:p>
        </p:txBody>
      </p:sp>
      <p:sp>
        <p:nvSpPr>
          <p:cNvPr id="3" name="Espace réservé du contenu 2"/>
          <p:cNvSpPr>
            <a:spLocks noGrp="1"/>
          </p:cNvSpPr>
          <p:nvPr>
            <p:ph idx="1"/>
          </p:nvPr>
        </p:nvSpPr>
        <p:spPr/>
        <p:txBody>
          <a:bodyPr>
            <a:normAutofit/>
          </a:bodyPr>
          <a:lstStyle/>
          <a:p>
            <a:endParaRPr lang="fr-FR" dirty="0" smtClean="0"/>
          </a:p>
          <a:p>
            <a:r>
              <a:rPr lang="fr-FR" b="1" dirty="0"/>
              <a:t>Jacques 1. 27 </a:t>
            </a:r>
            <a:r>
              <a:rPr lang="fr-FR" dirty="0"/>
              <a:t>« La religion pure et sans tache, devant Dieu notre Père, consiste à visiter les orphelins et les veuves dans leurs afflictions, et à se préserver des souillures du </a:t>
            </a:r>
            <a:r>
              <a:rPr lang="fr-FR" dirty="0" smtClean="0"/>
              <a:t>monde</a:t>
            </a:r>
            <a:endParaRPr lang="fr-FR" dirty="0"/>
          </a:p>
          <a:p>
            <a:r>
              <a:rPr lang="fr-FR" dirty="0" smtClean="0"/>
              <a:t>Jacques 1: 17-18 Il </a:t>
            </a:r>
            <a:r>
              <a:rPr lang="fr-FR" dirty="0"/>
              <a:t>en est ainsi de la </a:t>
            </a:r>
            <a:r>
              <a:rPr lang="fr-FR" dirty="0" err="1"/>
              <a:t>foi:si</a:t>
            </a:r>
            <a:r>
              <a:rPr lang="fr-FR" dirty="0"/>
              <a:t> elle n 'a pas les </a:t>
            </a:r>
            <a:r>
              <a:rPr lang="fr-FR" dirty="0" err="1"/>
              <a:t>oeuvres</a:t>
            </a:r>
            <a:r>
              <a:rPr lang="fr-FR" dirty="0"/>
              <a:t>, elle est morte en elle- même. Mais </a:t>
            </a:r>
            <a:r>
              <a:rPr lang="fr-FR" dirty="0" err="1"/>
              <a:t>quelqu</a:t>
            </a:r>
            <a:r>
              <a:rPr lang="fr-FR" dirty="0"/>
              <a:t>' un </a:t>
            </a:r>
            <a:r>
              <a:rPr lang="fr-FR" dirty="0" err="1"/>
              <a:t>dira:Toi</a:t>
            </a:r>
            <a:r>
              <a:rPr lang="fr-FR" dirty="0"/>
              <a:t>, tu as la foi; et moi, j 'ai les </a:t>
            </a:r>
            <a:r>
              <a:rPr lang="fr-FR" dirty="0" err="1"/>
              <a:t>oeuvres</a:t>
            </a:r>
            <a:r>
              <a:rPr lang="fr-FR" dirty="0"/>
              <a:t>. Montre- moi ta foi sans les </a:t>
            </a:r>
            <a:r>
              <a:rPr lang="fr-FR" dirty="0" err="1"/>
              <a:t>oeuvres</a:t>
            </a:r>
            <a:r>
              <a:rPr lang="fr-FR" dirty="0"/>
              <a:t>, et moi, je te montrerai la foi par mes </a:t>
            </a:r>
            <a:r>
              <a:rPr lang="fr-FR" dirty="0" err="1"/>
              <a:t>oeuvres</a:t>
            </a:r>
            <a:endParaRPr lang="fr-FR" dirty="0"/>
          </a:p>
        </p:txBody>
      </p:sp>
      <p:sp>
        <p:nvSpPr>
          <p:cNvPr id="4" name="Espace réservé du pied de page 3"/>
          <p:cNvSpPr>
            <a:spLocks noGrp="1"/>
          </p:cNvSpPr>
          <p:nvPr>
            <p:ph type="ftr" sz="quarter" idx="11"/>
          </p:nvPr>
        </p:nvSpPr>
        <p:spPr/>
        <p:txBody>
          <a:bodyPr/>
          <a:lstStyle/>
          <a:p>
            <a:r>
              <a:rPr lang="en-US" smtClean="0"/>
              <a:t>Les oeuvres, incarnation du Royaume. Luc Bussière</a:t>
            </a:r>
            <a:endParaRPr lang="en-US"/>
          </a:p>
        </p:txBody>
      </p:sp>
    </p:spTree>
    <p:extLst>
      <p:ext uri="{BB962C8B-B14F-4D97-AF65-F5344CB8AC3E}">
        <p14:creationId xmlns:p14="http://schemas.microsoft.com/office/powerpoint/2010/main" val="21000956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Durant les siècles de persécutions</a:t>
            </a:r>
            <a:endParaRPr lang="fr-FR" dirty="0"/>
          </a:p>
        </p:txBody>
      </p:sp>
      <p:sp>
        <p:nvSpPr>
          <p:cNvPr id="3" name="Espace réservé du contenu 2"/>
          <p:cNvSpPr>
            <a:spLocks noGrp="1"/>
          </p:cNvSpPr>
          <p:nvPr>
            <p:ph idx="1"/>
          </p:nvPr>
        </p:nvSpPr>
        <p:spPr/>
        <p:txBody>
          <a:bodyPr/>
          <a:lstStyle/>
          <a:p>
            <a:r>
              <a:rPr lang="fr-FR" dirty="0" smtClean="0"/>
              <a:t>L’action caritative ne put guère se développer qu’à l’intérieur des communautés. </a:t>
            </a:r>
          </a:p>
          <a:p>
            <a:r>
              <a:rPr lang="fr-FR" dirty="0" smtClean="0"/>
              <a:t>An 250: les sept diacres et sous-diacres des sept districts de l’Eglise de Rome assistaient 1500 indigents, selon l’Evêque CORNEILLE. </a:t>
            </a:r>
          </a:p>
          <a:p>
            <a:r>
              <a:rPr lang="fr-FR" dirty="0" smtClean="0"/>
              <a:t>LACTANCE (théologien du 3</a:t>
            </a:r>
            <a:r>
              <a:rPr lang="fr-FR" baseline="30000" dirty="0" smtClean="0"/>
              <a:t>ème</a:t>
            </a:r>
            <a:r>
              <a:rPr lang="fr-FR" dirty="0" smtClean="0"/>
              <a:t> siècle ) témoigne que les chrétiens portaient ainsi secours « aux autres ». </a:t>
            </a:r>
            <a:endParaRPr lang="fr-FR" dirty="0"/>
          </a:p>
        </p:txBody>
      </p:sp>
      <p:sp>
        <p:nvSpPr>
          <p:cNvPr id="4" name="Espace réservé du pied de page 3"/>
          <p:cNvSpPr>
            <a:spLocks noGrp="1"/>
          </p:cNvSpPr>
          <p:nvPr>
            <p:ph type="ftr" sz="quarter" idx="11"/>
          </p:nvPr>
        </p:nvSpPr>
        <p:spPr/>
        <p:txBody>
          <a:bodyPr/>
          <a:lstStyle/>
          <a:p>
            <a:r>
              <a:rPr lang="en-US" smtClean="0"/>
              <a:t>Les oeuvres, incarnation du Royaume. Luc Bussière</a:t>
            </a:r>
            <a:endParaRPr lang="en-US"/>
          </a:p>
        </p:txBody>
      </p:sp>
    </p:spTree>
    <p:extLst>
      <p:ext uri="{BB962C8B-B14F-4D97-AF65-F5344CB8AC3E}">
        <p14:creationId xmlns:p14="http://schemas.microsoft.com/office/powerpoint/2010/main" val="98815978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 Id="rId3" Type="http://schemas.openxmlformats.org/officeDocument/2006/relationships/image" Target="../media/image3.jpeg"/></Relationships>
</file>

<file path=ppt/theme/theme1.xml><?xml version="1.0" encoding="utf-8"?>
<a:theme xmlns:a="http://schemas.openxmlformats.org/drawingml/2006/main" name="Tradition">
  <a:themeElements>
    <a:clrScheme name="Tradition">
      <a:dk1>
        <a:srgbClr val="000000"/>
      </a:dk1>
      <a:lt1>
        <a:srgbClr val="FFFFFF"/>
      </a:lt1>
      <a:dk2>
        <a:srgbClr val="59480D"/>
      </a:dk2>
      <a:lt2>
        <a:srgbClr val="D28E11"/>
      </a:lt2>
      <a:accent1>
        <a:srgbClr val="6B4A0B"/>
      </a:accent1>
      <a:accent2>
        <a:srgbClr val="790A14"/>
      </a:accent2>
      <a:accent3>
        <a:srgbClr val="908342"/>
      </a:accent3>
      <a:accent4>
        <a:srgbClr val="423E5C"/>
      </a:accent4>
      <a:accent5>
        <a:srgbClr val="641345"/>
      </a:accent5>
      <a:accent6>
        <a:srgbClr val="748A2F"/>
      </a:accent6>
      <a:hlink>
        <a:srgbClr val="DD7E0E"/>
      </a:hlink>
      <a:folHlink>
        <a:srgbClr val="7F6F6F"/>
      </a:folHlink>
    </a:clrScheme>
    <a:fontScheme name="Tradition">
      <a:majorFont>
        <a:latin typeface="Candara"/>
        <a:ea typeface=""/>
        <a:cs typeface=""/>
        <a:font script="Jpan" typeface="メイリオ"/>
        <a:font script="Hans" typeface="宋体"/>
        <a:font script="Hant" typeface="新細明體"/>
      </a:majorFont>
      <a:minorFont>
        <a:latin typeface="Candara"/>
        <a:ea typeface=""/>
        <a:cs typeface=""/>
        <a:font script="Jpan" typeface="メイリオ"/>
        <a:font script="Hans" typeface="宋体"/>
        <a:font script="Hant" typeface="新細明體"/>
      </a:minorFont>
    </a:fontScheme>
    <a:fmtScheme name="Tradition">
      <a:fillStyleLst>
        <a:solidFill>
          <a:schemeClr val="phClr"/>
        </a:solidFill>
        <a:blipFill rotWithShape="1">
          <a:blip xmlns:r="http://schemas.openxmlformats.org/officeDocument/2006/relationships" r:embed="rId1">
            <a:duotone>
              <a:schemeClr val="phClr">
                <a:shade val="10000"/>
                <a:satMod val="150000"/>
              </a:schemeClr>
              <a:schemeClr val="phClr">
                <a:tint val="90000"/>
                <a:satMod val="300000"/>
              </a:schemeClr>
            </a:duotone>
          </a:blip>
          <a:stretch/>
        </a:blipFill>
        <a:blipFill rotWithShape="1">
          <a:blip xmlns:r="http://schemas.openxmlformats.org/officeDocument/2006/relationships" r:embed="rId2">
            <a:duotone>
              <a:schemeClr val="phClr">
                <a:shade val="10000"/>
                <a:satMod val="150000"/>
              </a:schemeClr>
              <a:schemeClr val="phClr">
                <a:tint val="90000"/>
                <a:satMod val="300000"/>
              </a:schemeClr>
            </a:duotone>
          </a:blip>
          <a:stretch/>
        </a:blipFill>
      </a:fillStyleLst>
      <a:lnStyleLst>
        <a:ln w="15875" cap="flat" cmpd="sng" algn="ctr">
          <a:solidFill>
            <a:schemeClr val="phClr">
              <a:shade val="95000"/>
              <a:satMod val="105000"/>
            </a:schemeClr>
          </a:solidFill>
          <a:prstDash val="solid"/>
          <a:miter/>
        </a:ln>
        <a:ln w="38100" cap="flat" cmpd="sng" algn="ctr">
          <a:solidFill>
            <a:schemeClr val="phClr">
              <a:shade val="90000"/>
            </a:schemeClr>
          </a:solidFill>
          <a:prstDash val="solid"/>
          <a:miter/>
        </a:ln>
        <a:ln w="76200" cap="flat" cmpd="dbl" algn="ctr">
          <a:solidFill>
            <a:schemeClr val="phClr"/>
          </a:solidFill>
          <a:prstDash val="solid"/>
          <a:miter/>
        </a:ln>
      </a:lnStyleLst>
      <a:effectStyleLst>
        <a:effectStyle>
          <a:effectLst/>
        </a:effectStyle>
        <a:effectStyle>
          <a:effectLst>
            <a:innerShdw blurRad="127000">
              <a:srgbClr val="FFFFFF">
                <a:alpha val="35000"/>
              </a:srgbClr>
            </a:innerShdw>
          </a:effectLst>
          <a:scene3d>
            <a:camera prst="orthographicFront">
              <a:rot lat="0" lon="0" rev="0"/>
            </a:camera>
            <a:lightRig rig="chilly" dir="tl">
              <a:rot lat="0" lon="0" rev="5400000"/>
            </a:lightRig>
          </a:scene3d>
          <a:sp3d prstMaterial="softEdge">
            <a:bevelT w="0" h="0"/>
          </a:sp3d>
        </a:effectStyle>
        <a:effectStyle>
          <a:effectLst>
            <a:outerShdw blurRad="63500" dist="25400" dir="5400000" algn="br" rotWithShape="0">
              <a:srgbClr val="000000">
                <a:alpha val="50000"/>
              </a:srgbClr>
            </a:outerShdw>
          </a:effectLst>
          <a:scene3d>
            <a:camera prst="orthographicFront">
              <a:rot lat="0" lon="0" rev="0"/>
            </a:camera>
            <a:lightRig rig="balanced" dir="t">
              <a:rot lat="0" lon="0" rev="3600000"/>
            </a:lightRig>
          </a:scene3d>
          <a:sp3d>
            <a:bevelT w="88900" h="635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3">
            <a:duotone>
              <a:schemeClr val="phClr">
                <a:shade val="10000"/>
                <a:satMod val="175000"/>
              </a:schemeClr>
              <a:schemeClr val="phClr">
                <a:satMod val="3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Tradition.thmx</Template>
  <TotalTime>3432</TotalTime>
  <Words>3263</Words>
  <Application>Microsoft Macintosh PowerPoint</Application>
  <PresentationFormat>Présentation à l'écran (4:3)</PresentationFormat>
  <Paragraphs>296</Paragraphs>
  <Slides>70</Slides>
  <Notes>12</Notes>
  <HiddenSlides>0</HiddenSlides>
  <MMClips>0</MMClips>
  <ScaleCrop>false</ScaleCrop>
  <HeadingPairs>
    <vt:vector size="4" baseType="variant">
      <vt:variant>
        <vt:lpstr>Thème</vt:lpstr>
      </vt:variant>
      <vt:variant>
        <vt:i4>1</vt:i4>
      </vt:variant>
      <vt:variant>
        <vt:lpstr>Titres des diapositives</vt:lpstr>
      </vt:variant>
      <vt:variant>
        <vt:i4>70</vt:i4>
      </vt:variant>
    </vt:vector>
  </HeadingPairs>
  <TitlesOfParts>
    <vt:vector size="71" baseType="lpstr">
      <vt:lpstr>Tradition</vt:lpstr>
      <vt:lpstr>Les œuvres, incarnation du Royaume</vt:lpstr>
      <vt:lpstr>Matthieu 15. 16 :  « Que votre lumière luise ainsi  devant les hommes,  afin qu'ils voient vos bonnes œuvres,  et qu' ils glorifient votre Père   qui est dans les cieux »  Concept biblique de SAGESSE : dimension pratique, et théorique. </vt:lpstr>
      <vt:lpstr>Vision de l’Eglise Josué</vt:lpstr>
      <vt:lpstr>Considérer l’HISTOIRE…HIS STORY.</vt:lpstr>
      <vt:lpstr>Inspirés par l’amour et l’exemple du Christ</vt:lpstr>
      <vt:lpstr>1. Durant l’Empire Romain</vt:lpstr>
      <vt:lpstr>Organiser la solidarité</vt:lpstr>
      <vt:lpstr>La foi et les oeuvres</vt:lpstr>
      <vt:lpstr>Durant les siècles de persécutions</vt:lpstr>
      <vt:lpstr>L’Empereur Julien L’Apostat</vt:lpstr>
      <vt:lpstr>La dimension sociale du ministère diaconal. </vt:lpstr>
      <vt:lpstr>La diaconesse Fabiola</vt:lpstr>
      <vt:lpstr>2. Le Haut Moyen-Age</vt:lpstr>
      <vt:lpstr>Le mouvement monastique. </vt:lpstr>
      <vt:lpstr>La règle de Saint Benoît</vt:lpstr>
      <vt:lpstr>Un mouvement d’implantation d’écoles chrétiennes</vt:lpstr>
      <vt:lpstr>Les écoles monastiques</vt:lpstr>
      <vt:lpstr>L’évangélisation des campagnes; l’exemple de Colomban (543-615)  </vt:lpstr>
      <vt:lpstr>La renaissance carolingienne. </vt:lpstr>
      <vt:lpstr>Centres d’étude carolingiens  (VIIIème et IXème siècle)</vt:lpstr>
      <vt:lpstr>3. Les œuvres et leur impact sur la culture</vt:lpstr>
      <vt:lpstr>Le mandat culturel</vt:lpstr>
      <vt:lpstr>La culture…</vt:lpstr>
      <vt:lpstr>La culture n’est jamais neutre…</vt:lpstr>
      <vt:lpstr>Toute culture exprime…un culte</vt:lpstr>
      <vt:lpstr>Un culte… qui déborde sur la culture</vt:lpstr>
      <vt:lpstr>4. Du 10ème au 16ème siècle</vt:lpstr>
      <vt:lpstr>François d’Assise (1181-1226)</vt:lpstr>
      <vt:lpstr>Naissance des Universités</vt:lpstr>
      <vt:lpstr>Les universités</vt:lpstr>
      <vt:lpstr>La création et le rayonnement de l’Université de Paris</vt:lpstr>
      <vt:lpstr> « Paris, capitale du Royaume, enseigne au monde entier » Guillaume le Breton</vt:lpstr>
      <vt:lpstr>Bonaventure (1221-1274)  </vt:lpstr>
      <vt:lpstr>Bonaventure (suite)</vt:lpstr>
      <vt:lpstr>Multiplication des universités.</vt:lpstr>
      <vt:lpstr>Les arts…Mathias Grünenwald: 1475-1528</vt:lpstr>
      <vt:lpstr>Le Rétable </vt:lpstr>
      <vt:lpstr>Présentation PowerPoint</vt:lpstr>
      <vt:lpstr>15ème siècle</vt:lpstr>
      <vt:lpstr>Nés pour « servir la ville »</vt:lpstr>
      <vt:lpstr>5. La Réforme</vt:lpstr>
      <vt:lpstr>Présentation PowerPoint</vt:lpstr>
      <vt:lpstr>Le 1er Novembre 1533 à Paris </vt:lpstr>
      <vt:lpstr>Discours de Nicolas COP. </vt:lpstr>
      <vt:lpstr>Inauguration de l’instruction obligatoire à Genève</vt:lpstr>
      <vt:lpstr> </vt:lpstr>
      <vt:lpstr>Discours de Théodore de Bèze aux élèves de l’Académie de Genève</vt:lpstr>
      <vt:lpstr>Présentation PowerPoint</vt:lpstr>
      <vt:lpstr>5. Quelques personnalités marquantes…</vt:lpstr>
      <vt:lpstr> Jean Baptiste de la Salle (1651-1719) </vt:lpstr>
      <vt:lpstr>Jean Baptiste de La Salle (suite)</vt:lpstr>
      <vt:lpstr>Le courant piétiste</vt:lpstr>
      <vt:lpstr> Auguste Hermann FRANCKE (1663-1705)   </vt:lpstr>
      <vt:lpstr>William Wilberforce  (1759- 1833)</vt:lpstr>
      <vt:lpstr>Jean Frédéric OBERLIN: 1740-1826</vt:lpstr>
      <vt:lpstr>Des œuvres inspirées…</vt:lpstr>
      <vt:lpstr>L’origine de l’école maternelle</vt:lpstr>
      <vt:lpstr>Associer le ciel et la terre…</vt:lpstr>
      <vt:lpstr>William CAREY (1761-1834)</vt:lpstr>
      <vt:lpstr>Stratégie de William Carey</vt:lpstr>
      <vt:lpstr>Félix Neff (1797-1829)</vt:lpstr>
      <vt:lpstr>HENRI DUNANT (1828-1910)</vt:lpstr>
      <vt:lpstr>Hébreux 11:  «Et que dirais-je encore? Car le temps me manquerait si je passais en revue Gédéon, Samson, Jephté…»    Ajoutons: </vt:lpstr>
      <vt:lpstr>D’innombrables œuvres, jaillies du cœur d’innombrables témoins</vt:lpstr>
      <vt:lpstr> </vt:lpstr>
      <vt:lpstr>Présentation PowerPoint</vt:lpstr>
      <vt:lpstr>Et d’autres œuvres encore:</vt:lpstr>
      <vt:lpstr>Institut Supérieur Protestant   Mathurin Cordier</vt:lpstr>
      <vt:lpstr>Des œuvres préparées d’avance.</vt:lpstr>
      <vt:lpstr>Les « forgerons », les « bâtisseurs »</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 œuvres, incarnation du Royaume</dc:title>
  <dc:creator>luc BUSSIERE</dc:creator>
  <cp:lastModifiedBy>luc BUSSIERE</cp:lastModifiedBy>
  <cp:revision>39</cp:revision>
  <dcterms:created xsi:type="dcterms:W3CDTF">2014-09-15T13:16:12Z</dcterms:created>
  <dcterms:modified xsi:type="dcterms:W3CDTF">2014-11-09T08:29:32Z</dcterms:modified>
</cp:coreProperties>
</file>