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45"/>
  </p:notesMasterIdLst>
  <p:handoutMasterIdLst>
    <p:handoutMasterId r:id="rId46"/>
  </p:handoutMasterIdLst>
  <p:sldIdLst>
    <p:sldId id="256" r:id="rId2"/>
    <p:sldId id="319" r:id="rId3"/>
    <p:sldId id="301" r:id="rId4"/>
    <p:sldId id="258" r:id="rId5"/>
    <p:sldId id="260" r:id="rId6"/>
    <p:sldId id="262" r:id="rId7"/>
    <p:sldId id="295" r:id="rId8"/>
    <p:sldId id="320" r:id="rId9"/>
    <p:sldId id="264" r:id="rId10"/>
    <p:sldId id="257" r:id="rId11"/>
    <p:sldId id="265" r:id="rId12"/>
    <p:sldId id="286" r:id="rId13"/>
    <p:sldId id="287" r:id="rId14"/>
    <p:sldId id="318" r:id="rId15"/>
    <p:sldId id="289" r:id="rId16"/>
    <p:sldId id="304" r:id="rId17"/>
    <p:sldId id="305" r:id="rId18"/>
    <p:sldId id="307" r:id="rId19"/>
    <p:sldId id="290" r:id="rId20"/>
    <p:sldId id="296" r:id="rId21"/>
    <p:sldId id="266" r:id="rId22"/>
    <p:sldId id="267" r:id="rId23"/>
    <p:sldId id="268" r:id="rId24"/>
    <p:sldId id="291" r:id="rId25"/>
    <p:sldId id="269" r:id="rId26"/>
    <p:sldId id="270" r:id="rId27"/>
    <p:sldId id="292" r:id="rId28"/>
    <p:sldId id="293" r:id="rId29"/>
    <p:sldId id="294" r:id="rId30"/>
    <p:sldId id="271" r:id="rId31"/>
    <p:sldId id="297" r:id="rId32"/>
    <p:sldId id="273" r:id="rId33"/>
    <p:sldId id="274" r:id="rId34"/>
    <p:sldId id="275" r:id="rId35"/>
    <p:sldId id="299" r:id="rId36"/>
    <p:sldId id="311" r:id="rId37"/>
    <p:sldId id="312" r:id="rId38"/>
    <p:sldId id="313" r:id="rId39"/>
    <p:sldId id="314" r:id="rId40"/>
    <p:sldId id="315" r:id="rId41"/>
    <p:sldId id="316" r:id="rId42"/>
    <p:sldId id="310" r:id="rId43"/>
    <p:sldId id="317" r:id="rId4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8" d="100"/>
          <a:sy n="68" d="100"/>
        </p:scale>
        <p:origin x="-1016" y="-4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EBC0BA-0FD0-594F-9BF5-ABD273698891}" type="datetimeFigureOut">
              <a:rPr lang="fr-FR" smtClean="0"/>
              <a:t>06/09/2014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8737F1-0441-374E-AEDF-4F678F7D959D}" type="slidenum">
              <a:rPr lang="fr-FR" smtClean="0"/>
              <a:t>‹#›</a:t>
            </a:fld>
            <a:endParaRPr lang="fr-FR"/>
          </a:p>
        </p:txBody>
      </p:sp>
    </p:spTree>
    <p:extLst>
      <p:ext uri="{BB962C8B-B14F-4D97-AF65-F5344CB8AC3E}">
        <p14:creationId xmlns:p14="http://schemas.microsoft.com/office/powerpoint/2010/main" val="37401858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7E85A-D223-2242-82C3-86D93D48B342}" type="datetimeFigureOut">
              <a:rPr lang="fr-FR" smtClean="0"/>
              <a:t>06/09/2014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11D6E-5866-7F40-A8A1-FBF0896B8566}" type="slidenum">
              <a:rPr lang="fr-FR" smtClean="0"/>
              <a:t>‹#›</a:t>
            </a:fld>
            <a:endParaRPr lang="fr-FR"/>
          </a:p>
        </p:txBody>
      </p:sp>
    </p:spTree>
    <p:extLst>
      <p:ext uri="{BB962C8B-B14F-4D97-AF65-F5344CB8AC3E}">
        <p14:creationId xmlns:p14="http://schemas.microsoft.com/office/powerpoint/2010/main" val="29683297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0849C3A-5DFC-4890-AD97-D9EC02EBA197}" type="slidenum">
              <a:rPr lang="fr-FR" smtClean="0"/>
              <a:t>6</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994C52A7-D9FB-4D96-86C7-5E5CBAE44244}" type="slidenum">
              <a:rPr lang="fr-FR" smtClean="0"/>
              <a:pPr/>
              <a:t>36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xfrm>
            <a:off x="1143000" y="685800"/>
            <a:ext cx="4572000" cy="3429000"/>
          </a:xfrm>
          <a:ln/>
        </p:spPr>
      </p:sp>
      <p:sp>
        <p:nvSpPr>
          <p:cNvPr id="399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399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2200">
                <a:solidFill>
                  <a:schemeClr val="tx1"/>
                </a:solidFill>
                <a:latin typeface="Times New Roman" charset="0"/>
                <a:ea typeface="ＭＳ Ｐゴシック" charset="0"/>
                <a:cs typeface="Arial" charset="0"/>
              </a:defRPr>
            </a:lvl1pPr>
            <a:lvl2pPr marL="35014775" indent="-34592734" defTabSz="914423" eaLnBrk="0" hangingPunct="0">
              <a:defRPr sz="2200">
                <a:solidFill>
                  <a:schemeClr val="tx1"/>
                </a:solidFill>
                <a:latin typeface="Times New Roman" charset="0"/>
                <a:ea typeface="Arial" charset="0"/>
                <a:cs typeface="Arial" charset="0"/>
              </a:defRPr>
            </a:lvl2pPr>
            <a:lvl3pPr eaLnBrk="0" hangingPunct="0">
              <a:defRPr sz="2200">
                <a:solidFill>
                  <a:schemeClr val="tx1"/>
                </a:solidFill>
                <a:latin typeface="Times New Roman" charset="0"/>
                <a:ea typeface="Arial" charset="0"/>
                <a:cs typeface="Arial" charset="0"/>
              </a:defRPr>
            </a:lvl3pPr>
            <a:lvl4pPr eaLnBrk="0" hangingPunct="0">
              <a:defRPr sz="2200">
                <a:solidFill>
                  <a:schemeClr val="tx1"/>
                </a:solidFill>
                <a:latin typeface="Times New Roman" charset="0"/>
                <a:ea typeface="Arial" charset="0"/>
                <a:cs typeface="Arial" charset="0"/>
              </a:defRPr>
            </a:lvl4pPr>
            <a:lvl5pPr eaLnBrk="0" hangingPunct="0">
              <a:defRPr sz="2200">
                <a:solidFill>
                  <a:schemeClr val="tx1"/>
                </a:solidFill>
                <a:latin typeface="Times New Roman" charset="0"/>
                <a:ea typeface="Arial" charset="0"/>
                <a:cs typeface="Arial" charset="0"/>
              </a:defRPr>
            </a:lvl5pPr>
            <a:lvl6pPr marL="422041" eaLnBrk="0" fontAlgn="base" hangingPunct="0">
              <a:spcBef>
                <a:spcPct val="0"/>
              </a:spcBef>
              <a:spcAft>
                <a:spcPct val="0"/>
              </a:spcAft>
              <a:defRPr sz="2200">
                <a:solidFill>
                  <a:schemeClr val="tx1"/>
                </a:solidFill>
                <a:latin typeface="Times New Roman" charset="0"/>
                <a:ea typeface="Arial" charset="0"/>
                <a:cs typeface="Arial" charset="0"/>
              </a:defRPr>
            </a:lvl6pPr>
            <a:lvl7pPr marL="844083" eaLnBrk="0" fontAlgn="base" hangingPunct="0">
              <a:spcBef>
                <a:spcPct val="0"/>
              </a:spcBef>
              <a:spcAft>
                <a:spcPct val="0"/>
              </a:spcAft>
              <a:defRPr sz="2200">
                <a:solidFill>
                  <a:schemeClr val="tx1"/>
                </a:solidFill>
                <a:latin typeface="Times New Roman" charset="0"/>
                <a:ea typeface="Arial" charset="0"/>
                <a:cs typeface="Arial" charset="0"/>
              </a:defRPr>
            </a:lvl7pPr>
            <a:lvl8pPr marL="1266124" eaLnBrk="0" fontAlgn="base" hangingPunct="0">
              <a:spcBef>
                <a:spcPct val="0"/>
              </a:spcBef>
              <a:spcAft>
                <a:spcPct val="0"/>
              </a:spcAft>
              <a:defRPr sz="2200">
                <a:solidFill>
                  <a:schemeClr val="tx1"/>
                </a:solidFill>
                <a:latin typeface="Times New Roman" charset="0"/>
                <a:ea typeface="Arial" charset="0"/>
                <a:cs typeface="Arial" charset="0"/>
              </a:defRPr>
            </a:lvl8pPr>
            <a:lvl9pPr marL="1688165" eaLnBrk="0" fontAlgn="base" hangingPunct="0">
              <a:spcBef>
                <a:spcPct val="0"/>
              </a:spcBef>
              <a:spcAft>
                <a:spcPct val="0"/>
              </a:spcAft>
              <a:defRPr sz="2200">
                <a:solidFill>
                  <a:schemeClr val="tx1"/>
                </a:solidFill>
                <a:latin typeface="Times New Roman" charset="0"/>
                <a:ea typeface="Arial" charset="0"/>
                <a:cs typeface="Arial" charset="0"/>
              </a:defRPr>
            </a:lvl9pPr>
          </a:lstStyle>
          <a:p>
            <a:pPr eaLnBrk="1" hangingPunct="1"/>
            <a:fld id="{F9451ECF-678A-914E-AC9D-356E31EE65A7}" type="slidenum">
              <a:rPr lang="fr-FR" sz="1200">
                <a:latin typeface="Arial" charset="0"/>
              </a:rPr>
              <a:pPr eaLnBrk="1" hangingPunct="1"/>
              <a:t>7</a:t>
            </a:fld>
            <a:endParaRPr lang="fr-FR"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TextEdit="1"/>
          </p:cNvSpPr>
          <p:nvPr>
            <p:ph type="sldImg"/>
          </p:nvPr>
        </p:nvSpPr>
        <p:spPr>
          <a:xfrm>
            <a:off x="1143000" y="685800"/>
            <a:ext cx="4572000" cy="3429000"/>
          </a:xfrm>
          <a:ln/>
        </p:spPr>
      </p:sp>
      <p:sp>
        <p:nvSpPr>
          <p:cNvPr id="194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194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2200">
                <a:solidFill>
                  <a:schemeClr val="tx1"/>
                </a:solidFill>
                <a:latin typeface="Times New Roman" charset="0"/>
                <a:ea typeface="ＭＳ Ｐゴシック" charset="0"/>
                <a:cs typeface="Arial" charset="0"/>
              </a:defRPr>
            </a:lvl1pPr>
            <a:lvl2pPr marL="35014775" indent="-34592734" defTabSz="914423" eaLnBrk="0" hangingPunct="0">
              <a:defRPr sz="2200">
                <a:solidFill>
                  <a:schemeClr val="tx1"/>
                </a:solidFill>
                <a:latin typeface="Times New Roman" charset="0"/>
                <a:ea typeface="Arial" charset="0"/>
                <a:cs typeface="Arial" charset="0"/>
              </a:defRPr>
            </a:lvl2pPr>
            <a:lvl3pPr eaLnBrk="0" hangingPunct="0">
              <a:defRPr sz="2200">
                <a:solidFill>
                  <a:schemeClr val="tx1"/>
                </a:solidFill>
                <a:latin typeface="Times New Roman" charset="0"/>
                <a:ea typeface="Arial" charset="0"/>
                <a:cs typeface="Arial" charset="0"/>
              </a:defRPr>
            </a:lvl3pPr>
            <a:lvl4pPr eaLnBrk="0" hangingPunct="0">
              <a:defRPr sz="2200">
                <a:solidFill>
                  <a:schemeClr val="tx1"/>
                </a:solidFill>
                <a:latin typeface="Times New Roman" charset="0"/>
                <a:ea typeface="Arial" charset="0"/>
                <a:cs typeface="Arial" charset="0"/>
              </a:defRPr>
            </a:lvl4pPr>
            <a:lvl5pPr eaLnBrk="0" hangingPunct="0">
              <a:defRPr sz="2200">
                <a:solidFill>
                  <a:schemeClr val="tx1"/>
                </a:solidFill>
                <a:latin typeface="Times New Roman" charset="0"/>
                <a:ea typeface="Arial" charset="0"/>
                <a:cs typeface="Arial" charset="0"/>
              </a:defRPr>
            </a:lvl5pPr>
            <a:lvl6pPr marL="422041" eaLnBrk="0" fontAlgn="base" hangingPunct="0">
              <a:spcBef>
                <a:spcPct val="0"/>
              </a:spcBef>
              <a:spcAft>
                <a:spcPct val="0"/>
              </a:spcAft>
              <a:defRPr sz="2200">
                <a:solidFill>
                  <a:schemeClr val="tx1"/>
                </a:solidFill>
                <a:latin typeface="Times New Roman" charset="0"/>
                <a:ea typeface="Arial" charset="0"/>
                <a:cs typeface="Arial" charset="0"/>
              </a:defRPr>
            </a:lvl6pPr>
            <a:lvl7pPr marL="844083" eaLnBrk="0" fontAlgn="base" hangingPunct="0">
              <a:spcBef>
                <a:spcPct val="0"/>
              </a:spcBef>
              <a:spcAft>
                <a:spcPct val="0"/>
              </a:spcAft>
              <a:defRPr sz="2200">
                <a:solidFill>
                  <a:schemeClr val="tx1"/>
                </a:solidFill>
                <a:latin typeface="Times New Roman" charset="0"/>
                <a:ea typeface="Arial" charset="0"/>
                <a:cs typeface="Arial" charset="0"/>
              </a:defRPr>
            </a:lvl7pPr>
            <a:lvl8pPr marL="1266124" eaLnBrk="0" fontAlgn="base" hangingPunct="0">
              <a:spcBef>
                <a:spcPct val="0"/>
              </a:spcBef>
              <a:spcAft>
                <a:spcPct val="0"/>
              </a:spcAft>
              <a:defRPr sz="2200">
                <a:solidFill>
                  <a:schemeClr val="tx1"/>
                </a:solidFill>
                <a:latin typeface="Times New Roman" charset="0"/>
                <a:ea typeface="Arial" charset="0"/>
                <a:cs typeface="Arial" charset="0"/>
              </a:defRPr>
            </a:lvl8pPr>
            <a:lvl9pPr marL="1688165" eaLnBrk="0" fontAlgn="base" hangingPunct="0">
              <a:spcBef>
                <a:spcPct val="0"/>
              </a:spcBef>
              <a:spcAft>
                <a:spcPct val="0"/>
              </a:spcAft>
              <a:defRPr sz="2200">
                <a:solidFill>
                  <a:schemeClr val="tx1"/>
                </a:solidFill>
                <a:latin typeface="Times New Roman" charset="0"/>
                <a:ea typeface="Arial" charset="0"/>
                <a:cs typeface="Arial" charset="0"/>
              </a:defRPr>
            </a:lvl9pPr>
          </a:lstStyle>
          <a:p>
            <a:pPr eaLnBrk="1" hangingPunct="1"/>
            <a:fld id="{A0988B3B-0061-ED4F-B4A5-94FA3FF314E0}" type="slidenum">
              <a:rPr lang="fr-FR" sz="1200">
                <a:latin typeface="Arial" charset="0"/>
              </a:rPr>
              <a:pPr eaLnBrk="1" hangingPunct="1"/>
              <a:t>13</a:t>
            </a:fld>
            <a:endParaRPr lang="fr-FR"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xfrm>
            <a:off x="1143000" y="685800"/>
            <a:ext cx="4572000" cy="3429000"/>
          </a:xfrm>
          <a:ln/>
        </p:spPr>
      </p:sp>
      <p:sp>
        <p:nvSpPr>
          <p:cNvPr id="2560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2560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2200">
                <a:solidFill>
                  <a:schemeClr val="tx1"/>
                </a:solidFill>
                <a:latin typeface="Times New Roman" charset="0"/>
                <a:ea typeface="ＭＳ Ｐゴシック" charset="0"/>
                <a:cs typeface="Arial" charset="0"/>
              </a:defRPr>
            </a:lvl1pPr>
            <a:lvl2pPr marL="35014775" indent="-34592734" defTabSz="914423" eaLnBrk="0" hangingPunct="0">
              <a:defRPr sz="2200">
                <a:solidFill>
                  <a:schemeClr val="tx1"/>
                </a:solidFill>
                <a:latin typeface="Times New Roman" charset="0"/>
                <a:ea typeface="Arial" charset="0"/>
                <a:cs typeface="Arial" charset="0"/>
              </a:defRPr>
            </a:lvl2pPr>
            <a:lvl3pPr eaLnBrk="0" hangingPunct="0">
              <a:defRPr sz="2200">
                <a:solidFill>
                  <a:schemeClr val="tx1"/>
                </a:solidFill>
                <a:latin typeface="Times New Roman" charset="0"/>
                <a:ea typeface="Arial" charset="0"/>
                <a:cs typeface="Arial" charset="0"/>
              </a:defRPr>
            </a:lvl3pPr>
            <a:lvl4pPr eaLnBrk="0" hangingPunct="0">
              <a:defRPr sz="2200">
                <a:solidFill>
                  <a:schemeClr val="tx1"/>
                </a:solidFill>
                <a:latin typeface="Times New Roman" charset="0"/>
                <a:ea typeface="Arial" charset="0"/>
                <a:cs typeface="Arial" charset="0"/>
              </a:defRPr>
            </a:lvl4pPr>
            <a:lvl5pPr eaLnBrk="0" hangingPunct="0">
              <a:defRPr sz="2200">
                <a:solidFill>
                  <a:schemeClr val="tx1"/>
                </a:solidFill>
                <a:latin typeface="Times New Roman" charset="0"/>
                <a:ea typeface="Arial" charset="0"/>
                <a:cs typeface="Arial" charset="0"/>
              </a:defRPr>
            </a:lvl5pPr>
            <a:lvl6pPr marL="422041" eaLnBrk="0" fontAlgn="base" hangingPunct="0">
              <a:spcBef>
                <a:spcPct val="0"/>
              </a:spcBef>
              <a:spcAft>
                <a:spcPct val="0"/>
              </a:spcAft>
              <a:defRPr sz="2200">
                <a:solidFill>
                  <a:schemeClr val="tx1"/>
                </a:solidFill>
                <a:latin typeface="Times New Roman" charset="0"/>
                <a:ea typeface="Arial" charset="0"/>
                <a:cs typeface="Arial" charset="0"/>
              </a:defRPr>
            </a:lvl6pPr>
            <a:lvl7pPr marL="844083" eaLnBrk="0" fontAlgn="base" hangingPunct="0">
              <a:spcBef>
                <a:spcPct val="0"/>
              </a:spcBef>
              <a:spcAft>
                <a:spcPct val="0"/>
              </a:spcAft>
              <a:defRPr sz="2200">
                <a:solidFill>
                  <a:schemeClr val="tx1"/>
                </a:solidFill>
                <a:latin typeface="Times New Roman" charset="0"/>
                <a:ea typeface="Arial" charset="0"/>
                <a:cs typeface="Arial" charset="0"/>
              </a:defRPr>
            </a:lvl7pPr>
            <a:lvl8pPr marL="1266124" eaLnBrk="0" fontAlgn="base" hangingPunct="0">
              <a:spcBef>
                <a:spcPct val="0"/>
              </a:spcBef>
              <a:spcAft>
                <a:spcPct val="0"/>
              </a:spcAft>
              <a:defRPr sz="2200">
                <a:solidFill>
                  <a:schemeClr val="tx1"/>
                </a:solidFill>
                <a:latin typeface="Times New Roman" charset="0"/>
                <a:ea typeface="Arial" charset="0"/>
                <a:cs typeface="Arial" charset="0"/>
              </a:defRPr>
            </a:lvl8pPr>
            <a:lvl9pPr marL="1688165" eaLnBrk="0" fontAlgn="base" hangingPunct="0">
              <a:spcBef>
                <a:spcPct val="0"/>
              </a:spcBef>
              <a:spcAft>
                <a:spcPct val="0"/>
              </a:spcAft>
              <a:defRPr sz="2200">
                <a:solidFill>
                  <a:schemeClr val="tx1"/>
                </a:solidFill>
                <a:latin typeface="Times New Roman" charset="0"/>
                <a:ea typeface="Arial" charset="0"/>
                <a:cs typeface="Arial" charset="0"/>
              </a:defRPr>
            </a:lvl9pPr>
          </a:lstStyle>
          <a:p>
            <a:pPr eaLnBrk="1" hangingPunct="1"/>
            <a:fld id="{7D415460-0F2F-F144-892A-B30B01A58E11}" type="slidenum">
              <a:rPr lang="fr-FR" sz="1200">
                <a:latin typeface="Arial" charset="0"/>
              </a:rPr>
              <a:pPr eaLnBrk="1" hangingPunct="1"/>
              <a:t>15</a:t>
            </a:fld>
            <a:endParaRPr lang="fr-FR"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704514-3810-479A-AD08-2E86F3167A20}" type="slidenum">
              <a:rPr lang="fr-FR" smtClean="0"/>
              <a:pPr/>
              <a:t>16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704514-3810-479A-AD08-2E86F3167A20}" type="slidenum">
              <a:rPr lang="fr-FR" smtClean="0"/>
              <a:pPr/>
              <a:t>17</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C704514-3810-479A-AD08-2E86F3167A20}" type="slidenum">
              <a:rPr lang="fr-FR" smtClean="0"/>
              <a:pPr/>
              <a:t>18</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xfrm>
            <a:off x="1143000" y="685800"/>
            <a:ext cx="4572000" cy="3429000"/>
          </a:xfrm>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2765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2200">
                <a:solidFill>
                  <a:schemeClr val="tx1"/>
                </a:solidFill>
                <a:latin typeface="Times New Roman" charset="0"/>
                <a:ea typeface="ＭＳ Ｐゴシック" charset="0"/>
                <a:cs typeface="Arial" charset="0"/>
              </a:defRPr>
            </a:lvl1pPr>
            <a:lvl2pPr marL="35014775" indent="-34592734" defTabSz="914423" eaLnBrk="0" hangingPunct="0">
              <a:defRPr sz="2200">
                <a:solidFill>
                  <a:schemeClr val="tx1"/>
                </a:solidFill>
                <a:latin typeface="Times New Roman" charset="0"/>
                <a:ea typeface="Arial" charset="0"/>
                <a:cs typeface="Arial" charset="0"/>
              </a:defRPr>
            </a:lvl2pPr>
            <a:lvl3pPr eaLnBrk="0" hangingPunct="0">
              <a:defRPr sz="2200">
                <a:solidFill>
                  <a:schemeClr val="tx1"/>
                </a:solidFill>
                <a:latin typeface="Times New Roman" charset="0"/>
                <a:ea typeface="Arial" charset="0"/>
                <a:cs typeface="Arial" charset="0"/>
              </a:defRPr>
            </a:lvl3pPr>
            <a:lvl4pPr eaLnBrk="0" hangingPunct="0">
              <a:defRPr sz="2200">
                <a:solidFill>
                  <a:schemeClr val="tx1"/>
                </a:solidFill>
                <a:latin typeface="Times New Roman" charset="0"/>
                <a:ea typeface="Arial" charset="0"/>
                <a:cs typeface="Arial" charset="0"/>
              </a:defRPr>
            </a:lvl4pPr>
            <a:lvl5pPr eaLnBrk="0" hangingPunct="0">
              <a:defRPr sz="2200">
                <a:solidFill>
                  <a:schemeClr val="tx1"/>
                </a:solidFill>
                <a:latin typeface="Times New Roman" charset="0"/>
                <a:ea typeface="Arial" charset="0"/>
                <a:cs typeface="Arial" charset="0"/>
              </a:defRPr>
            </a:lvl5pPr>
            <a:lvl6pPr marL="422041" eaLnBrk="0" fontAlgn="base" hangingPunct="0">
              <a:spcBef>
                <a:spcPct val="0"/>
              </a:spcBef>
              <a:spcAft>
                <a:spcPct val="0"/>
              </a:spcAft>
              <a:defRPr sz="2200">
                <a:solidFill>
                  <a:schemeClr val="tx1"/>
                </a:solidFill>
                <a:latin typeface="Times New Roman" charset="0"/>
                <a:ea typeface="Arial" charset="0"/>
                <a:cs typeface="Arial" charset="0"/>
              </a:defRPr>
            </a:lvl6pPr>
            <a:lvl7pPr marL="844083" eaLnBrk="0" fontAlgn="base" hangingPunct="0">
              <a:spcBef>
                <a:spcPct val="0"/>
              </a:spcBef>
              <a:spcAft>
                <a:spcPct val="0"/>
              </a:spcAft>
              <a:defRPr sz="2200">
                <a:solidFill>
                  <a:schemeClr val="tx1"/>
                </a:solidFill>
                <a:latin typeface="Times New Roman" charset="0"/>
                <a:ea typeface="Arial" charset="0"/>
                <a:cs typeface="Arial" charset="0"/>
              </a:defRPr>
            </a:lvl7pPr>
            <a:lvl8pPr marL="1266124" eaLnBrk="0" fontAlgn="base" hangingPunct="0">
              <a:spcBef>
                <a:spcPct val="0"/>
              </a:spcBef>
              <a:spcAft>
                <a:spcPct val="0"/>
              </a:spcAft>
              <a:defRPr sz="2200">
                <a:solidFill>
                  <a:schemeClr val="tx1"/>
                </a:solidFill>
                <a:latin typeface="Times New Roman" charset="0"/>
                <a:ea typeface="Arial" charset="0"/>
                <a:cs typeface="Arial" charset="0"/>
              </a:defRPr>
            </a:lvl8pPr>
            <a:lvl9pPr marL="1688165" eaLnBrk="0" fontAlgn="base" hangingPunct="0">
              <a:spcBef>
                <a:spcPct val="0"/>
              </a:spcBef>
              <a:spcAft>
                <a:spcPct val="0"/>
              </a:spcAft>
              <a:defRPr sz="2200">
                <a:solidFill>
                  <a:schemeClr val="tx1"/>
                </a:solidFill>
                <a:latin typeface="Times New Roman" charset="0"/>
                <a:ea typeface="Arial" charset="0"/>
                <a:cs typeface="Arial" charset="0"/>
              </a:defRPr>
            </a:lvl9pPr>
          </a:lstStyle>
          <a:p>
            <a:pPr eaLnBrk="1" hangingPunct="1"/>
            <a:fld id="{4E192D82-094F-7C4C-867D-1AD712628C77}" type="slidenum">
              <a:rPr lang="fr-FR" sz="1200">
                <a:latin typeface="Arial" charset="0"/>
              </a:rPr>
              <a:pPr eaLnBrk="1" hangingPunct="1"/>
              <a:t>19</a:t>
            </a:fld>
            <a:endParaRPr lang="fr-FR"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xfrm>
            <a:off x="1143000" y="685800"/>
            <a:ext cx="4572000" cy="3429000"/>
          </a:xfrm>
          <a:ln/>
        </p:spPr>
      </p:sp>
      <p:sp>
        <p:nvSpPr>
          <p:cNvPr id="460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fr-FR"/>
          </a:p>
        </p:txBody>
      </p:sp>
      <p:sp>
        <p:nvSpPr>
          <p:cNvPr id="460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2200">
                <a:solidFill>
                  <a:schemeClr val="tx1"/>
                </a:solidFill>
                <a:latin typeface="Times New Roman" charset="0"/>
                <a:ea typeface="ＭＳ Ｐゴシック" charset="0"/>
                <a:cs typeface="Arial" charset="0"/>
              </a:defRPr>
            </a:lvl1pPr>
            <a:lvl2pPr marL="35014775" indent="-34592734" defTabSz="914423" eaLnBrk="0" hangingPunct="0">
              <a:defRPr sz="2200">
                <a:solidFill>
                  <a:schemeClr val="tx1"/>
                </a:solidFill>
                <a:latin typeface="Times New Roman" charset="0"/>
                <a:ea typeface="Arial" charset="0"/>
                <a:cs typeface="Arial" charset="0"/>
              </a:defRPr>
            </a:lvl2pPr>
            <a:lvl3pPr eaLnBrk="0" hangingPunct="0">
              <a:defRPr sz="2200">
                <a:solidFill>
                  <a:schemeClr val="tx1"/>
                </a:solidFill>
                <a:latin typeface="Times New Roman" charset="0"/>
                <a:ea typeface="Arial" charset="0"/>
                <a:cs typeface="Arial" charset="0"/>
              </a:defRPr>
            </a:lvl3pPr>
            <a:lvl4pPr eaLnBrk="0" hangingPunct="0">
              <a:defRPr sz="2200">
                <a:solidFill>
                  <a:schemeClr val="tx1"/>
                </a:solidFill>
                <a:latin typeface="Times New Roman" charset="0"/>
                <a:ea typeface="Arial" charset="0"/>
                <a:cs typeface="Arial" charset="0"/>
              </a:defRPr>
            </a:lvl4pPr>
            <a:lvl5pPr eaLnBrk="0" hangingPunct="0">
              <a:defRPr sz="2200">
                <a:solidFill>
                  <a:schemeClr val="tx1"/>
                </a:solidFill>
                <a:latin typeface="Times New Roman" charset="0"/>
                <a:ea typeface="Arial" charset="0"/>
                <a:cs typeface="Arial" charset="0"/>
              </a:defRPr>
            </a:lvl5pPr>
            <a:lvl6pPr marL="422041" eaLnBrk="0" fontAlgn="base" hangingPunct="0">
              <a:spcBef>
                <a:spcPct val="0"/>
              </a:spcBef>
              <a:spcAft>
                <a:spcPct val="0"/>
              </a:spcAft>
              <a:defRPr sz="2200">
                <a:solidFill>
                  <a:schemeClr val="tx1"/>
                </a:solidFill>
                <a:latin typeface="Times New Roman" charset="0"/>
                <a:ea typeface="Arial" charset="0"/>
                <a:cs typeface="Arial" charset="0"/>
              </a:defRPr>
            </a:lvl6pPr>
            <a:lvl7pPr marL="844083" eaLnBrk="0" fontAlgn="base" hangingPunct="0">
              <a:spcBef>
                <a:spcPct val="0"/>
              </a:spcBef>
              <a:spcAft>
                <a:spcPct val="0"/>
              </a:spcAft>
              <a:defRPr sz="2200">
                <a:solidFill>
                  <a:schemeClr val="tx1"/>
                </a:solidFill>
                <a:latin typeface="Times New Roman" charset="0"/>
                <a:ea typeface="Arial" charset="0"/>
                <a:cs typeface="Arial" charset="0"/>
              </a:defRPr>
            </a:lvl7pPr>
            <a:lvl8pPr marL="1266124" eaLnBrk="0" fontAlgn="base" hangingPunct="0">
              <a:spcBef>
                <a:spcPct val="0"/>
              </a:spcBef>
              <a:spcAft>
                <a:spcPct val="0"/>
              </a:spcAft>
              <a:defRPr sz="2200">
                <a:solidFill>
                  <a:schemeClr val="tx1"/>
                </a:solidFill>
                <a:latin typeface="Times New Roman" charset="0"/>
                <a:ea typeface="Arial" charset="0"/>
                <a:cs typeface="Arial" charset="0"/>
              </a:defRPr>
            </a:lvl8pPr>
            <a:lvl9pPr marL="1688165" eaLnBrk="0" fontAlgn="base" hangingPunct="0">
              <a:spcBef>
                <a:spcPct val="0"/>
              </a:spcBef>
              <a:spcAft>
                <a:spcPct val="0"/>
              </a:spcAft>
              <a:defRPr sz="2200">
                <a:solidFill>
                  <a:schemeClr val="tx1"/>
                </a:solidFill>
                <a:latin typeface="Times New Roman" charset="0"/>
                <a:ea typeface="Arial" charset="0"/>
                <a:cs typeface="Arial" charset="0"/>
              </a:defRPr>
            </a:lvl9pPr>
          </a:lstStyle>
          <a:p>
            <a:pPr eaLnBrk="1" hangingPunct="1"/>
            <a:fld id="{CC780954-F644-0449-98C2-1B6DA4D62CD0}" type="slidenum">
              <a:rPr lang="fr-FR" sz="1200">
                <a:latin typeface="Arial" charset="0"/>
              </a:rPr>
              <a:pPr eaLnBrk="1" hangingPunct="1"/>
              <a:t>20</a:t>
            </a:fld>
            <a:endParaRPr lang="fr-FR"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smtClean="0"/>
              <a:t>Cliquez et modifiez le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469F2339-FACA-B949-B622-331779CCE896}" type="datetime1">
              <a:rPr lang="fr-FR" smtClean="0"/>
              <a:t>06/09/2014</a:t>
            </a:fld>
            <a:endParaRPr lang="fr-FR"/>
          </a:p>
        </p:txBody>
      </p:sp>
      <p:sp>
        <p:nvSpPr>
          <p:cNvPr id="16" name="Espace réservé du numéro de diapositive 15"/>
          <p:cNvSpPr>
            <a:spLocks noGrp="1"/>
          </p:cNvSpPr>
          <p:nvPr>
            <p:ph type="sldNum" sz="quarter" idx="11"/>
          </p:nvPr>
        </p:nvSpPr>
        <p:spPr/>
        <p:txBody>
          <a:bodyPr/>
          <a:lstStyle/>
          <a:p>
            <a:fld id="{E5713136-CD27-994A-BE28-4484016D3B97}" type="slidenum">
              <a:rPr lang="fr-FR" smtClean="0"/>
              <a:t>‹#›</a:t>
            </a:fld>
            <a:endParaRPr lang="fr-FR"/>
          </a:p>
        </p:txBody>
      </p:sp>
      <p:sp>
        <p:nvSpPr>
          <p:cNvPr id="17" name="Espace réservé du pied de page 16"/>
          <p:cNvSpPr>
            <a:spLocks noGrp="1"/>
          </p:cNvSpPr>
          <p:nvPr>
            <p:ph type="ftr" sz="quarter" idx="12"/>
          </p:nvPr>
        </p:nvSpPr>
        <p:spPr/>
        <p:txBody>
          <a:bodyPr/>
          <a:lstStyle/>
          <a:p>
            <a:r>
              <a:rPr lang="fr-FR" smtClean="0"/>
              <a:t>Enseignement et guérison. Culte Sept 2014  ©                 Luc Bussiere.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4A8E57F5-2090-7F40-88C8-6B08EA8DDA0B}" type="datetime1">
              <a:rPr lang="fr-FR" smtClean="0"/>
              <a:t>06/09/2014</a:t>
            </a:fld>
            <a:endParaRPr lang="fr-FR"/>
          </a:p>
        </p:txBody>
      </p:sp>
      <p:sp>
        <p:nvSpPr>
          <p:cNvPr id="5" name="Espace réservé du pied de page 4"/>
          <p:cNvSpPr>
            <a:spLocks noGrp="1"/>
          </p:cNvSpPr>
          <p:nvPr>
            <p:ph type="ftr" sz="quarter" idx="11"/>
          </p:nvPr>
        </p:nvSpPr>
        <p:spPr/>
        <p:txBody>
          <a:bodyPr/>
          <a:lstStyle/>
          <a:p>
            <a:r>
              <a:rPr lang="fr-FR" smtClean="0"/>
              <a:t>Enseignement et guérison. Culte Sept 2014  ©                 Luc Bussiere.</a:t>
            </a:r>
            <a:endParaRPr lang="fr-FR"/>
          </a:p>
        </p:txBody>
      </p:sp>
      <p:sp>
        <p:nvSpPr>
          <p:cNvPr id="6" name="Espace réservé du numéro de diapositive 5"/>
          <p:cNvSpPr>
            <a:spLocks noGrp="1"/>
          </p:cNvSpPr>
          <p:nvPr>
            <p:ph type="sldNum" sz="quarter" idx="12"/>
          </p:nvPr>
        </p:nvSpPr>
        <p:spPr/>
        <p:txBody>
          <a:bodyPr/>
          <a:lstStyle/>
          <a:p>
            <a:fld id="{E5713136-CD27-994A-BE28-4484016D3B97}"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et modifiez le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8D2B247-D902-6241-ADFF-EEF2C5FF2D1B}" type="datetime1">
              <a:rPr lang="fr-FR" smtClean="0"/>
              <a:t>06/09/2014</a:t>
            </a:fld>
            <a:endParaRPr lang="fr-FR"/>
          </a:p>
        </p:txBody>
      </p:sp>
      <p:sp>
        <p:nvSpPr>
          <p:cNvPr id="5" name="Espace réservé du pied de page 4"/>
          <p:cNvSpPr>
            <a:spLocks noGrp="1"/>
          </p:cNvSpPr>
          <p:nvPr>
            <p:ph type="ftr" sz="quarter" idx="11"/>
          </p:nvPr>
        </p:nvSpPr>
        <p:spPr/>
        <p:txBody>
          <a:bodyPr/>
          <a:lstStyle/>
          <a:p>
            <a:r>
              <a:rPr lang="fr-FR" smtClean="0"/>
              <a:t>Enseignement et guérison. Culte Sept 2014  ©                 Luc Bussiere.</a:t>
            </a:r>
            <a:endParaRPr lang="fr-FR"/>
          </a:p>
        </p:txBody>
      </p:sp>
      <p:sp>
        <p:nvSpPr>
          <p:cNvPr id="6" name="Espace réservé du numéro de diapositive 5"/>
          <p:cNvSpPr>
            <a:spLocks noGrp="1"/>
          </p:cNvSpPr>
          <p:nvPr>
            <p:ph type="sldNum" sz="quarter" idx="12"/>
          </p:nvPr>
        </p:nvSpPr>
        <p:spPr/>
        <p:txBody>
          <a:bodyPr/>
          <a:lstStyle/>
          <a:p>
            <a:fld id="{E5713136-CD27-994A-BE28-4484016D3B97}"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4" name="Espace réservé de la date 13"/>
          <p:cNvSpPr>
            <a:spLocks noGrp="1"/>
          </p:cNvSpPr>
          <p:nvPr>
            <p:ph type="dt" sz="half" idx="14"/>
          </p:nvPr>
        </p:nvSpPr>
        <p:spPr/>
        <p:txBody>
          <a:bodyPr/>
          <a:lstStyle/>
          <a:p>
            <a:fld id="{893D3484-4E21-BB44-A10E-186306210672}" type="datetime1">
              <a:rPr lang="fr-FR" smtClean="0"/>
              <a:t>06/09/2014</a:t>
            </a:fld>
            <a:endParaRPr lang="fr-FR"/>
          </a:p>
        </p:txBody>
      </p:sp>
      <p:sp>
        <p:nvSpPr>
          <p:cNvPr id="15" name="Espace réservé du numéro de diapositive 14"/>
          <p:cNvSpPr>
            <a:spLocks noGrp="1"/>
          </p:cNvSpPr>
          <p:nvPr>
            <p:ph type="sldNum" sz="quarter" idx="15"/>
          </p:nvPr>
        </p:nvSpPr>
        <p:spPr/>
        <p:txBody>
          <a:bodyPr/>
          <a:lstStyle>
            <a:lvl1pPr algn="ctr">
              <a:defRPr/>
            </a:lvl1pPr>
          </a:lstStyle>
          <a:p>
            <a:fld id="{E5713136-CD27-994A-BE28-4484016D3B97}" type="slidenum">
              <a:rPr lang="fr-FR" smtClean="0"/>
              <a:t>‹#›</a:t>
            </a:fld>
            <a:endParaRPr lang="fr-FR"/>
          </a:p>
        </p:txBody>
      </p:sp>
      <p:sp>
        <p:nvSpPr>
          <p:cNvPr id="16" name="Espace réservé du pied de page 15"/>
          <p:cNvSpPr>
            <a:spLocks noGrp="1"/>
          </p:cNvSpPr>
          <p:nvPr>
            <p:ph type="ftr" sz="quarter" idx="16"/>
          </p:nvPr>
        </p:nvSpPr>
        <p:spPr/>
        <p:txBody>
          <a:bodyPr/>
          <a:lstStyle/>
          <a:p>
            <a:r>
              <a:rPr lang="fr-FR" smtClean="0"/>
              <a:t>Enseignement et guérison. Culte Sept 2014  ©                 Luc Bussiere.</a:t>
            </a:r>
            <a:endParaRPr lang="fr-FR"/>
          </a:p>
        </p:txBody>
      </p:sp>
      <p:sp>
        <p:nvSpPr>
          <p:cNvPr id="17" name="Titre 16"/>
          <p:cNvSpPr>
            <a:spLocks noGrp="1"/>
          </p:cNvSpPr>
          <p:nvPr>
            <p:ph type="title"/>
          </p:nvPr>
        </p:nvSpPr>
        <p:spPr/>
        <p:txBody>
          <a:bodyPr rtlCol="0" anchor="b" anchorCtr="0"/>
          <a:lstStyle/>
          <a:p>
            <a:r>
              <a:rPr kumimoji="0" lang="fr-FR" smtClean="0"/>
              <a:t>Cliquez et modifiez le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616AF0B-2873-244C-9046-F90DE781ADDF}" type="datetime1">
              <a:rPr lang="fr-FR" smtClean="0"/>
              <a:t>06/09/2014</a:t>
            </a:fld>
            <a:endParaRPr lang="fr-FR"/>
          </a:p>
        </p:txBody>
      </p:sp>
      <p:sp>
        <p:nvSpPr>
          <p:cNvPr id="5" name="Espace réservé du pied de page 4"/>
          <p:cNvSpPr>
            <a:spLocks noGrp="1"/>
          </p:cNvSpPr>
          <p:nvPr>
            <p:ph type="ftr" sz="quarter" idx="11"/>
          </p:nvPr>
        </p:nvSpPr>
        <p:spPr/>
        <p:txBody>
          <a:bodyPr/>
          <a:lstStyle/>
          <a:p>
            <a:r>
              <a:rPr lang="fr-FR" smtClean="0"/>
              <a:t>Enseignement et guérison. Culte Sept 2014  ©                 Luc Bussiere.</a:t>
            </a:r>
            <a:endParaRPr lang="fr-FR"/>
          </a:p>
        </p:txBody>
      </p:sp>
      <p:sp>
        <p:nvSpPr>
          <p:cNvPr id="6" name="Espace réservé du numéro de diapositive 5"/>
          <p:cNvSpPr>
            <a:spLocks noGrp="1"/>
          </p:cNvSpPr>
          <p:nvPr>
            <p:ph type="sldNum" sz="quarter" idx="12"/>
          </p:nvPr>
        </p:nvSpPr>
        <p:spPr/>
        <p:txBody>
          <a:bodyPr/>
          <a:lstStyle/>
          <a:p>
            <a:fld id="{E5713136-CD27-994A-BE28-4484016D3B97}" type="slidenum">
              <a:rPr lang="fr-FR" smtClean="0"/>
              <a:t>‹#›</a:t>
            </a:fld>
            <a:endParaRPr lang="fr-FR"/>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smtClean="0"/>
              <a:t>Cliquez et modifiez le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F28FCE18-DAFE-6D41-8016-7DE73880A821}" type="datetime1">
              <a:rPr lang="fr-FR" smtClean="0"/>
              <a:t>06/09/2014</a:t>
            </a:fld>
            <a:endParaRPr lang="fr-FR"/>
          </a:p>
        </p:txBody>
      </p:sp>
      <p:sp>
        <p:nvSpPr>
          <p:cNvPr id="6" name="Espace réservé du pied de page 5"/>
          <p:cNvSpPr>
            <a:spLocks noGrp="1"/>
          </p:cNvSpPr>
          <p:nvPr>
            <p:ph type="ftr" sz="quarter" idx="11"/>
          </p:nvPr>
        </p:nvSpPr>
        <p:spPr/>
        <p:txBody>
          <a:bodyPr/>
          <a:lstStyle/>
          <a:p>
            <a:r>
              <a:rPr lang="fr-FR" smtClean="0"/>
              <a:t>Enseignement et guérison. Culte Sept 2014  ©                 Luc Bussiere.</a:t>
            </a:r>
            <a:endParaRPr lang="fr-FR"/>
          </a:p>
        </p:txBody>
      </p:sp>
      <p:sp>
        <p:nvSpPr>
          <p:cNvPr id="7" name="Espace réservé du numéro de diapositive 6"/>
          <p:cNvSpPr>
            <a:spLocks noGrp="1"/>
          </p:cNvSpPr>
          <p:nvPr>
            <p:ph type="sldNum" sz="quarter" idx="12"/>
          </p:nvPr>
        </p:nvSpPr>
        <p:spPr/>
        <p:txBody>
          <a:bodyPr/>
          <a:lstStyle/>
          <a:p>
            <a:fld id="{E5713136-CD27-994A-BE28-4484016D3B97}" type="slidenum">
              <a:rPr lang="fr-FR" smtClean="0"/>
              <a:t>‹#›</a:t>
            </a:fld>
            <a:endParaRPr lang="fr-FR"/>
          </a:p>
        </p:txBody>
      </p:sp>
      <p:sp>
        <p:nvSpPr>
          <p:cNvPr id="2" name="Titre 1"/>
          <p:cNvSpPr>
            <a:spLocks noGrp="1"/>
          </p:cNvSpPr>
          <p:nvPr>
            <p:ph type="title"/>
          </p:nvPr>
        </p:nvSpPr>
        <p:spPr/>
        <p:txBody>
          <a:bodyPr/>
          <a:lstStyle/>
          <a:p>
            <a:r>
              <a:rPr kumimoji="0" lang="fr-FR" smtClean="0"/>
              <a:t>Cliquez et modifiez le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E5713136-CD27-994A-BE28-4484016D3B97}" type="slidenum">
              <a:rPr lang="fr-FR" smtClean="0"/>
              <a:t>‹#›</a:t>
            </a:fld>
            <a:endParaRPr lang="fr-FR"/>
          </a:p>
        </p:txBody>
      </p:sp>
      <p:sp>
        <p:nvSpPr>
          <p:cNvPr id="8" name="Espace réservé du pied de page 7"/>
          <p:cNvSpPr>
            <a:spLocks noGrp="1"/>
          </p:cNvSpPr>
          <p:nvPr>
            <p:ph type="ftr" sz="quarter" idx="11"/>
          </p:nvPr>
        </p:nvSpPr>
        <p:spPr/>
        <p:txBody>
          <a:bodyPr/>
          <a:lstStyle/>
          <a:p>
            <a:r>
              <a:rPr lang="fr-FR" smtClean="0"/>
              <a:t>Enseignement et guérison. Culte Sept 2014  ©                 Luc Bussiere.</a:t>
            </a:r>
            <a:endParaRPr lang="fr-FR"/>
          </a:p>
        </p:txBody>
      </p:sp>
      <p:sp>
        <p:nvSpPr>
          <p:cNvPr id="7" name="Espace réservé de la date 6"/>
          <p:cNvSpPr>
            <a:spLocks noGrp="1"/>
          </p:cNvSpPr>
          <p:nvPr>
            <p:ph type="dt" sz="half" idx="10"/>
          </p:nvPr>
        </p:nvSpPr>
        <p:spPr/>
        <p:txBody>
          <a:bodyPr/>
          <a:lstStyle/>
          <a:p>
            <a:fld id="{B4523A8A-3B1B-7347-B541-ED0A304BA4D1}" type="datetime1">
              <a:rPr lang="fr-FR" smtClean="0"/>
              <a:t>06/09/2014</a:t>
            </a:fld>
            <a:endParaRPr lang="fr-FR"/>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smtClean="0"/>
              <a:t>Cliquez et modifiez le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E63C910-359F-7B41-ABB7-1AD6EC6033E1}" type="datetime1">
              <a:rPr lang="fr-FR" smtClean="0"/>
              <a:t>06/09/2014</a:t>
            </a:fld>
            <a:endParaRPr lang="fr-FR"/>
          </a:p>
        </p:txBody>
      </p:sp>
      <p:sp>
        <p:nvSpPr>
          <p:cNvPr id="4" name="Espace réservé du pied de page 3"/>
          <p:cNvSpPr>
            <a:spLocks noGrp="1"/>
          </p:cNvSpPr>
          <p:nvPr>
            <p:ph type="ftr" sz="quarter" idx="11"/>
          </p:nvPr>
        </p:nvSpPr>
        <p:spPr/>
        <p:txBody>
          <a:bodyPr/>
          <a:lstStyle/>
          <a:p>
            <a:r>
              <a:rPr lang="fr-FR" smtClean="0"/>
              <a:t>Enseignement et guérison. Culte Sept 2014  ©                 Luc Bussiere.</a:t>
            </a:r>
            <a:endParaRPr lang="fr-FR"/>
          </a:p>
        </p:txBody>
      </p:sp>
      <p:sp>
        <p:nvSpPr>
          <p:cNvPr id="5" name="Espace réservé du numéro de diapositive 4"/>
          <p:cNvSpPr>
            <a:spLocks noGrp="1"/>
          </p:cNvSpPr>
          <p:nvPr>
            <p:ph type="sldNum" sz="quarter" idx="12"/>
          </p:nvPr>
        </p:nvSpPr>
        <p:spPr/>
        <p:txBody>
          <a:bodyPr/>
          <a:lstStyle/>
          <a:p>
            <a:fld id="{E5713136-CD27-994A-BE28-4484016D3B97}" type="slidenum">
              <a:rPr lang="fr-FR" smtClean="0"/>
              <a:t>‹#›</a:t>
            </a:fld>
            <a:endParaRPr lang="fr-FR"/>
          </a:p>
        </p:txBody>
      </p:sp>
      <p:sp>
        <p:nvSpPr>
          <p:cNvPr id="2" name="Titre 1"/>
          <p:cNvSpPr>
            <a:spLocks noGrp="1"/>
          </p:cNvSpPr>
          <p:nvPr>
            <p:ph type="title"/>
          </p:nvPr>
        </p:nvSpPr>
        <p:spPr/>
        <p:txBody>
          <a:bodyPr/>
          <a:lstStyle/>
          <a:p>
            <a:r>
              <a:rPr kumimoji="0" lang="fr-FR" smtClean="0"/>
              <a:t>Cliquez et modifiez le titre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F2F90A7-0AC5-7948-9C5F-3421317F6C04}" type="datetime1">
              <a:rPr lang="fr-FR" smtClean="0"/>
              <a:t>06/09/2014</a:t>
            </a:fld>
            <a:endParaRPr lang="fr-FR"/>
          </a:p>
        </p:txBody>
      </p:sp>
      <p:sp>
        <p:nvSpPr>
          <p:cNvPr id="3" name="Espace réservé du pied de page 2"/>
          <p:cNvSpPr>
            <a:spLocks noGrp="1"/>
          </p:cNvSpPr>
          <p:nvPr>
            <p:ph type="ftr" sz="quarter" idx="11"/>
          </p:nvPr>
        </p:nvSpPr>
        <p:spPr/>
        <p:txBody>
          <a:bodyPr/>
          <a:lstStyle/>
          <a:p>
            <a:r>
              <a:rPr lang="fr-FR" smtClean="0"/>
              <a:t>Enseignement et guérison. Culte Sept 2014  ©                 Luc Bussiere.</a:t>
            </a:r>
            <a:endParaRPr lang="fr-FR"/>
          </a:p>
        </p:txBody>
      </p:sp>
      <p:sp>
        <p:nvSpPr>
          <p:cNvPr id="4" name="Espace réservé du numéro de diapositive 3"/>
          <p:cNvSpPr>
            <a:spLocks noGrp="1"/>
          </p:cNvSpPr>
          <p:nvPr>
            <p:ph type="sldNum" sz="quarter" idx="12"/>
          </p:nvPr>
        </p:nvSpPr>
        <p:spPr/>
        <p:txBody>
          <a:bodyPr/>
          <a:lstStyle/>
          <a:p>
            <a:fld id="{E5713136-CD27-994A-BE28-4484016D3B97}"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et modifiez le titre</a:t>
            </a:r>
            <a:endParaRPr kumimoji="0" lang="en-US"/>
          </a:p>
        </p:txBody>
      </p:sp>
      <p:sp>
        <p:nvSpPr>
          <p:cNvPr id="8" name="Espace réservé de la date 7"/>
          <p:cNvSpPr>
            <a:spLocks noGrp="1"/>
          </p:cNvSpPr>
          <p:nvPr>
            <p:ph type="dt" sz="half" idx="14"/>
          </p:nvPr>
        </p:nvSpPr>
        <p:spPr/>
        <p:txBody>
          <a:bodyPr/>
          <a:lstStyle/>
          <a:p>
            <a:fld id="{0DE5B1C5-A9FB-D140-9D71-CDD1987FBA3A}" type="datetime1">
              <a:rPr lang="fr-FR" smtClean="0"/>
              <a:t>06/09/2014</a:t>
            </a:fld>
            <a:endParaRPr lang="fr-FR"/>
          </a:p>
        </p:txBody>
      </p:sp>
      <p:sp>
        <p:nvSpPr>
          <p:cNvPr id="9" name="Espace réservé du numéro de diapositive 8"/>
          <p:cNvSpPr>
            <a:spLocks noGrp="1"/>
          </p:cNvSpPr>
          <p:nvPr>
            <p:ph type="sldNum" sz="quarter" idx="15"/>
          </p:nvPr>
        </p:nvSpPr>
        <p:spPr/>
        <p:txBody>
          <a:bodyPr/>
          <a:lstStyle/>
          <a:p>
            <a:fld id="{E5713136-CD27-994A-BE28-4484016D3B97}" type="slidenum">
              <a:rPr lang="fr-FR" smtClean="0"/>
              <a:t>‹#›</a:t>
            </a:fld>
            <a:endParaRPr lang="fr-FR"/>
          </a:p>
        </p:txBody>
      </p:sp>
      <p:sp>
        <p:nvSpPr>
          <p:cNvPr id="10" name="Espace réservé du pied de page 9"/>
          <p:cNvSpPr>
            <a:spLocks noGrp="1"/>
          </p:cNvSpPr>
          <p:nvPr>
            <p:ph type="ftr" sz="quarter" idx="16"/>
          </p:nvPr>
        </p:nvSpPr>
        <p:spPr/>
        <p:txBody>
          <a:bodyPr/>
          <a:lstStyle/>
          <a:p>
            <a:r>
              <a:rPr lang="fr-FR" smtClean="0"/>
              <a:t>Enseignement et guérison. Culte Sept 2014  ©                 Luc Bussiere.</a:t>
            </a: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smtClean="0"/>
              <a:t>Cliquez et modifiez le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smtClean="0"/>
              <a:t>Faire glisser l'image vers l'espace réservé ou cliquer sur l'icône pour l'ajouter</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8" name="Espace réservé de la date 7"/>
          <p:cNvSpPr>
            <a:spLocks noGrp="1"/>
          </p:cNvSpPr>
          <p:nvPr>
            <p:ph type="dt" sz="half" idx="10"/>
          </p:nvPr>
        </p:nvSpPr>
        <p:spPr/>
        <p:txBody>
          <a:bodyPr/>
          <a:lstStyle/>
          <a:p>
            <a:fld id="{92FE6997-656E-A74D-8CC3-6E4CF083D809}" type="datetime1">
              <a:rPr lang="fr-FR" smtClean="0"/>
              <a:t>06/09/2014</a:t>
            </a:fld>
            <a:endParaRPr lang="fr-FR"/>
          </a:p>
        </p:txBody>
      </p:sp>
      <p:sp>
        <p:nvSpPr>
          <p:cNvPr id="9" name="Espace réservé du numéro de diapositive 8"/>
          <p:cNvSpPr>
            <a:spLocks noGrp="1"/>
          </p:cNvSpPr>
          <p:nvPr>
            <p:ph type="sldNum" sz="quarter" idx="11"/>
          </p:nvPr>
        </p:nvSpPr>
        <p:spPr/>
        <p:txBody>
          <a:bodyPr/>
          <a:lstStyle/>
          <a:p>
            <a:fld id="{E5713136-CD27-994A-BE28-4484016D3B97}" type="slidenum">
              <a:rPr lang="fr-FR" smtClean="0"/>
              <a:t>‹#›</a:t>
            </a:fld>
            <a:endParaRPr lang="fr-FR"/>
          </a:p>
        </p:txBody>
      </p:sp>
      <p:sp>
        <p:nvSpPr>
          <p:cNvPr id="10" name="Espace réservé du pied de page 9"/>
          <p:cNvSpPr>
            <a:spLocks noGrp="1"/>
          </p:cNvSpPr>
          <p:nvPr>
            <p:ph type="ftr" sz="quarter" idx="12"/>
          </p:nvPr>
        </p:nvSpPr>
        <p:spPr/>
        <p:txBody>
          <a:bodyPr/>
          <a:lstStyle/>
          <a:p>
            <a:r>
              <a:rPr lang="fr-FR" smtClean="0"/>
              <a:t>Enseignement et guérison. Culte Sept 2014  ©                 Luc Bussiere.</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8D2EE8F-4B80-D14F-B395-0420AEA03E78}" type="datetime1">
              <a:rPr lang="fr-FR" smtClean="0"/>
              <a:t>06/09/2014</a:t>
            </a:fld>
            <a:endParaRPr lang="fr-FR"/>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fr-FR" smtClean="0"/>
              <a:t>Enseignement et guérison. Culte Sept 2014  ©                 Luc Bussiere.</a:t>
            </a:r>
            <a:endParaRPr lang="fr-FR"/>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5713136-CD27-994A-BE28-4484016D3B97}" type="slidenum">
              <a:rPr lang="fr-FR" smtClean="0"/>
              <a:t>‹#›</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smtClean="0"/>
              <a:t>Cliquez et modifiez le titre</a:t>
            </a:r>
            <a:endParaRPr kumimoji="0" lang="en-US"/>
          </a:p>
        </p:txBody>
      </p:sp>
    </p:spTree>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r>
              <a:rPr lang="fr-FR" sz="2400" dirty="0" smtClean="0"/>
              <a:t>Elisée et le fils de la </a:t>
            </a:r>
            <a:r>
              <a:rPr lang="fr-FR" sz="2400" dirty="0" err="1" smtClean="0"/>
              <a:t>Sunamite</a:t>
            </a:r>
            <a:endParaRPr lang="fr-FR" sz="2400" dirty="0"/>
          </a:p>
        </p:txBody>
      </p:sp>
      <p:sp>
        <p:nvSpPr>
          <p:cNvPr id="2" name="Titre 1"/>
          <p:cNvSpPr>
            <a:spLocks noGrp="1"/>
          </p:cNvSpPr>
          <p:nvPr>
            <p:ph type="ctrTitle"/>
          </p:nvPr>
        </p:nvSpPr>
        <p:spPr/>
        <p:txBody>
          <a:bodyPr/>
          <a:lstStyle/>
          <a:p>
            <a:r>
              <a:rPr lang="fr-FR" sz="5400" b="1" dirty="0" smtClean="0"/>
              <a:t>Enseignement et guérison</a:t>
            </a:r>
            <a:endParaRPr lang="fr-FR" sz="5400" b="1" dirty="0"/>
          </a:p>
        </p:txBody>
      </p:sp>
      <p:sp>
        <p:nvSpPr>
          <p:cNvPr id="4" name="Espace réservé du pied de page 3"/>
          <p:cNvSpPr>
            <a:spLocks noGrp="1"/>
          </p:cNvSpPr>
          <p:nvPr>
            <p:ph type="ftr" sz="quarter" idx="12"/>
          </p:nvPr>
        </p:nvSpPr>
        <p:spPr/>
        <p:txBody>
          <a:bodyPr/>
          <a:lstStyle/>
          <a:p>
            <a:r>
              <a:rPr lang="fr-FR" dirty="0" smtClean="0"/>
              <a:t>Enseignement et guérison. Culte Sept 2014  ©                 Luc </a:t>
            </a:r>
            <a:r>
              <a:rPr lang="fr-FR" dirty="0" err="1" smtClean="0"/>
              <a:t>Bussiere</a:t>
            </a:r>
            <a:r>
              <a:rPr lang="fr-FR" dirty="0" smtClean="0"/>
              <a:t>.</a:t>
            </a:r>
            <a:endParaRPr lang="fr-FR" dirty="0"/>
          </a:p>
        </p:txBody>
      </p:sp>
      <p:sp>
        <p:nvSpPr>
          <p:cNvPr id="5" name="Espace réservé du numéro de diapositive 4"/>
          <p:cNvSpPr>
            <a:spLocks noGrp="1"/>
          </p:cNvSpPr>
          <p:nvPr>
            <p:ph type="sldNum" sz="quarter" idx="11"/>
          </p:nvPr>
        </p:nvSpPr>
        <p:spPr/>
        <p:txBody>
          <a:bodyPr/>
          <a:lstStyle/>
          <a:p>
            <a:fld id="{E5713136-CD27-994A-BE28-4484016D3B97}" type="slidenum">
              <a:rPr lang="fr-FR" smtClean="0"/>
              <a:t>1</a:t>
            </a:fld>
            <a:endParaRPr lang="fr-FR"/>
          </a:p>
        </p:txBody>
      </p:sp>
    </p:spTree>
    <p:extLst>
      <p:ext uri="{BB962C8B-B14F-4D97-AF65-F5344CB8AC3E}">
        <p14:creationId xmlns:p14="http://schemas.microsoft.com/office/powerpoint/2010/main" val="35323263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p:txBody>
          <a:bodyPr>
            <a:normAutofit/>
          </a:bodyPr>
          <a:lstStyle/>
          <a:p>
            <a:pPr marL="0" indent="0">
              <a:buNone/>
            </a:pPr>
            <a:endParaRPr lang="fr-FR" sz="2400" dirty="0" smtClean="0">
              <a:latin typeface="Times New Roman" charset="0"/>
              <a:ea typeface="ＭＳ Ｐゴシック" charset="0"/>
            </a:endParaRPr>
          </a:p>
          <a:p>
            <a:r>
              <a:rPr lang="fr-FR" dirty="0" smtClean="0"/>
              <a:t>Dire la vérité</a:t>
            </a:r>
          </a:p>
          <a:p>
            <a:r>
              <a:rPr lang="fr-FR" dirty="0" smtClean="0"/>
              <a:t>Dire la confiance</a:t>
            </a:r>
          </a:p>
          <a:p>
            <a:r>
              <a:rPr lang="fr-FR" dirty="0" smtClean="0"/>
              <a:t>Encourager.</a:t>
            </a:r>
          </a:p>
          <a:p>
            <a:r>
              <a:rPr lang="fr-FR" dirty="0" smtClean="0"/>
              <a:t>Exprimer l’affection</a:t>
            </a:r>
          </a:p>
          <a:p>
            <a:r>
              <a:rPr lang="fr-FR" dirty="0" smtClean="0"/>
              <a:t>Parler le langage de la foi</a:t>
            </a:r>
          </a:p>
          <a:p>
            <a:r>
              <a:rPr lang="fr-FR" dirty="0" smtClean="0"/>
              <a:t>Parler la destinée</a:t>
            </a:r>
          </a:p>
          <a:p>
            <a:r>
              <a:rPr lang="fr-FR" dirty="0" smtClean="0"/>
              <a:t>Lévitique 19. </a:t>
            </a:r>
            <a:r>
              <a:rPr lang="fr-FR" dirty="0"/>
              <a:t>19 « </a:t>
            </a:r>
            <a:r>
              <a:rPr lang="fr-FR" i="1" dirty="0"/>
              <a:t>Tu ne sèmeras pas ton champ de deux espèces </a:t>
            </a:r>
            <a:r>
              <a:rPr lang="fr-FR" i="1" dirty="0" smtClean="0"/>
              <a:t>de semence</a:t>
            </a:r>
            <a:r>
              <a:rPr lang="fr-FR" dirty="0" smtClean="0"/>
              <a:t> »</a:t>
            </a:r>
            <a:endParaRPr lang="fr-FR"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10</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6" name="Titre 5"/>
          <p:cNvSpPr>
            <a:spLocks noGrp="1"/>
          </p:cNvSpPr>
          <p:nvPr>
            <p:ph type="title"/>
          </p:nvPr>
        </p:nvSpPr>
        <p:spPr/>
        <p:txBody>
          <a:bodyPr/>
          <a:lstStyle/>
          <a:p>
            <a:r>
              <a:rPr lang="en-GB" b="1" i="1" dirty="0" smtClean="0"/>
              <a:t>2) « Sa bouche </a:t>
            </a:r>
            <a:r>
              <a:rPr lang="en-GB" b="1" i="1" dirty="0" err="1" smtClean="0"/>
              <a:t>sur</a:t>
            </a:r>
            <a:r>
              <a:rPr lang="en-GB" b="1" i="1" dirty="0" smtClean="0"/>
              <a:t> </a:t>
            </a:r>
            <a:r>
              <a:rPr lang="en-GB" b="1" i="1" dirty="0" err="1" smtClean="0"/>
              <a:t>sa</a:t>
            </a:r>
            <a:r>
              <a:rPr lang="en-GB" b="1" i="1" dirty="0" smtClean="0"/>
              <a:t> bouche »</a:t>
            </a:r>
            <a:endParaRPr lang="en-GB" b="1" i="1" dirty="0"/>
          </a:p>
        </p:txBody>
      </p:sp>
    </p:spTree>
    <p:extLst>
      <p:ext uri="{BB962C8B-B14F-4D97-AF65-F5344CB8AC3E}">
        <p14:creationId xmlns:p14="http://schemas.microsoft.com/office/powerpoint/2010/main" val="2905144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GB" u="sng" dirty="0" smtClean="0"/>
          </a:p>
          <a:p>
            <a:r>
              <a:rPr lang="fr-FR" u="sng" dirty="0" smtClean="0"/>
              <a:t>2 Pierre 1.5-7 </a:t>
            </a:r>
            <a:r>
              <a:rPr lang="fr-FR" dirty="0" smtClean="0"/>
              <a:t>« à cause de cela même, faites tous vos efforts pour joindre à votre foi la vertu, à la vertu la science, à la science la tempérance, à la tempérance la patience, à la patience la piété, à la piété l 'amour fraternel, à l' amour fraternel la charité</a:t>
            </a:r>
            <a:r>
              <a:rPr lang="fr-FR" i="1" dirty="0" smtClean="0"/>
              <a:t> </a:t>
            </a:r>
            <a:r>
              <a:rPr lang="fr-FR" dirty="0" smtClean="0"/>
              <a:t> »</a:t>
            </a:r>
            <a:endParaRPr lang="fr-FR"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11</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5" name="Titre 4"/>
          <p:cNvSpPr>
            <a:spLocks noGrp="1"/>
          </p:cNvSpPr>
          <p:nvPr>
            <p:ph type="title"/>
          </p:nvPr>
        </p:nvSpPr>
        <p:spPr/>
        <p:txBody>
          <a:bodyPr/>
          <a:lstStyle/>
          <a:p>
            <a:r>
              <a:rPr lang="fr-FR" b="1" dirty="0" smtClean="0"/>
              <a:t>Foi, science, amour</a:t>
            </a:r>
            <a:endParaRPr lang="fr-FR" b="1" dirty="0"/>
          </a:p>
        </p:txBody>
      </p:sp>
    </p:spTree>
    <p:extLst>
      <p:ext uri="{BB962C8B-B14F-4D97-AF65-F5344CB8AC3E}">
        <p14:creationId xmlns:p14="http://schemas.microsoft.com/office/powerpoint/2010/main" val="1775145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lstStyle/>
          <a:p>
            <a:r>
              <a:rPr lang="fr-FR" sz="2800" b="1" u="sng" dirty="0" smtClean="0">
                <a:latin typeface="Times New Roman" charset="0"/>
                <a:ea typeface="ＭＳ Ｐゴシック" charset="0"/>
              </a:rPr>
              <a:t>Matthieu 28 : 18-20</a:t>
            </a:r>
            <a:r>
              <a:rPr lang="fr-FR" sz="2800" b="1" dirty="0" smtClean="0">
                <a:latin typeface="Times New Roman" charset="0"/>
                <a:ea typeface="ＭＳ Ｐゴシック" charset="0"/>
              </a:rPr>
              <a:t>.  </a:t>
            </a:r>
            <a:r>
              <a:rPr lang="fr-FR" sz="2800" dirty="0" smtClean="0">
                <a:latin typeface="Times New Roman" charset="0"/>
                <a:ea typeface="ＭＳ Ｐゴシック" charset="0"/>
              </a:rPr>
              <a:t>« </a:t>
            </a:r>
            <a:r>
              <a:rPr lang="fr-FR" sz="2800" i="1" dirty="0" smtClean="0">
                <a:latin typeface="Times New Roman" charset="0"/>
                <a:ea typeface="ＭＳ Ｐゴシック" charset="0"/>
              </a:rPr>
              <a:t> Jésus, s 'étant approché, leur parla ainsi: </a:t>
            </a:r>
            <a:r>
              <a:rPr lang="fr-FR" sz="2800" b="1" i="1" dirty="0" smtClean="0">
                <a:latin typeface="Times New Roman" charset="0"/>
                <a:ea typeface="ＭＳ Ｐゴシック" charset="0"/>
              </a:rPr>
              <a:t>Tout pouvoir (Toute autorité) </a:t>
            </a:r>
            <a:r>
              <a:rPr lang="fr-FR" sz="2800" i="1" dirty="0" smtClean="0">
                <a:latin typeface="Times New Roman" charset="0"/>
                <a:ea typeface="ＭＳ Ｐゴシック" charset="0"/>
              </a:rPr>
              <a:t>m' a été donné dans le ciel et sur la terre. Allez, faites de toutes les nations des disciples, les baptisant au nom du Père, du Fils et du Saint- Esprit, et </a:t>
            </a:r>
            <a:r>
              <a:rPr lang="fr-FR" sz="2800" b="1" i="1" dirty="0" smtClean="0">
                <a:latin typeface="Times New Roman" charset="0"/>
                <a:ea typeface="ＭＳ Ｐゴシック" charset="0"/>
              </a:rPr>
              <a:t>enseignez- leur </a:t>
            </a:r>
            <a:r>
              <a:rPr lang="fr-FR" sz="2800" i="1" dirty="0" smtClean="0">
                <a:latin typeface="Times New Roman" charset="0"/>
                <a:ea typeface="ＭＳ Ｐゴシック" charset="0"/>
              </a:rPr>
              <a:t>à observer tout ce que je vous ai prescrit. Et voici, je suis avec vous tous les jours, </a:t>
            </a:r>
            <a:r>
              <a:rPr lang="fr-FR" sz="2800" i="1" dirty="0" err="1" smtClean="0">
                <a:latin typeface="Times New Roman" charset="0"/>
                <a:ea typeface="ＭＳ Ｐゴシック" charset="0"/>
              </a:rPr>
              <a:t>jusqu</a:t>
            </a:r>
            <a:r>
              <a:rPr lang="fr-FR" sz="2800" i="1" dirty="0" smtClean="0">
                <a:latin typeface="Times New Roman" charset="0"/>
                <a:ea typeface="ＭＳ Ｐゴシック" charset="0"/>
              </a:rPr>
              <a:t> 'à la fin du monde.</a:t>
            </a:r>
            <a:r>
              <a:rPr lang="fr-FR" sz="2800" dirty="0" smtClean="0">
                <a:latin typeface="Times New Roman" charset="0"/>
                <a:ea typeface="ＭＳ Ｐゴシック" charset="0"/>
              </a:rPr>
              <a:t> »</a:t>
            </a:r>
            <a:r>
              <a:rPr lang="fr-FR" sz="2800" i="1" dirty="0" smtClean="0">
                <a:latin typeface="Times New Roman" charset="0"/>
                <a:ea typeface="ＭＳ Ｐゴシック" charset="0"/>
              </a:rPr>
              <a:t> </a:t>
            </a:r>
            <a:endParaRPr lang="fr-FR" sz="2800" dirty="0" smtClean="0">
              <a:latin typeface="Times New Roman" charset="0"/>
              <a:ea typeface="ＭＳ Ｐゴシック" charset="0"/>
            </a:endParaRPr>
          </a:p>
          <a:p>
            <a:pPr marL="0" indent="0">
              <a:buNone/>
            </a:pPr>
            <a:endParaRPr lang="fr-FR"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12</a:t>
            </a:fld>
            <a:endParaRPr lang="fr-FR"/>
          </a:p>
        </p:txBody>
      </p:sp>
      <p:sp>
        <p:nvSpPr>
          <p:cNvPr id="2" name="Espace réservé du pied de page 1"/>
          <p:cNvSpPr>
            <a:spLocks noGrp="1"/>
          </p:cNvSpPr>
          <p:nvPr>
            <p:ph type="ftr" sz="quarter" idx="16"/>
          </p:nvPr>
        </p:nvSpPr>
        <p:spPr/>
        <p:txBody>
          <a:bodyPr/>
          <a:lstStyle/>
          <a:p>
            <a:r>
              <a:rPr lang="fr-FR" smtClean="0"/>
              <a:t>Enseignement et guérison. Culte Sept 2014  ©                 Luc Bussiere.</a:t>
            </a:r>
            <a:endParaRPr lang="fr-FR"/>
          </a:p>
        </p:txBody>
      </p:sp>
      <p:sp>
        <p:nvSpPr>
          <p:cNvPr id="7" name="Titre 6"/>
          <p:cNvSpPr>
            <a:spLocks noGrp="1"/>
          </p:cNvSpPr>
          <p:nvPr>
            <p:ph type="title"/>
          </p:nvPr>
        </p:nvSpPr>
        <p:spPr/>
        <p:txBody>
          <a:bodyPr/>
          <a:lstStyle/>
          <a:p>
            <a:pPr algn="ctr"/>
            <a:r>
              <a:rPr lang="en-GB" b="1" dirty="0" err="1" smtClean="0"/>
              <a:t>L’autorité</a:t>
            </a:r>
            <a:r>
              <a:rPr lang="en-GB" b="1" dirty="0" smtClean="0"/>
              <a:t> pour </a:t>
            </a:r>
            <a:r>
              <a:rPr lang="en-GB" b="1" dirty="0" err="1" smtClean="0"/>
              <a:t>enseigner</a:t>
            </a:r>
            <a:endParaRPr lang="en-GB" b="1" dirty="0"/>
          </a:p>
        </p:txBody>
      </p:sp>
    </p:spTree>
    <p:extLst>
      <p:ext uri="{BB962C8B-B14F-4D97-AF65-F5344CB8AC3E}">
        <p14:creationId xmlns:p14="http://schemas.microsoft.com/office/powerpoint/2010/main" val="16677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pied de page 4"/>
          <p:cNvSpPr>
            <a:spLocks noGrp="1"/>
          </p:cNvSpPr>
          <p:nvPr>
            <p:ph type="ftr" sz="quarter" idx="4294967295"/>
          </p:nvPr>
        </p:nvSpPr>
        <p:spPr>
          <a:xfrm>
            <a:off x="3124200" y="616585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fr-FR" sz="1400" smtClean="0"/>
              <a:t>Enseignement et guérison. Culte Sept 2014  ©                 Luc Bussiere.</a:t>
            </a:r>
            <a:endParaRPr lang="fr-FR" sz="1400"/>
          </a:p>
        </p:txBody>
      </p:sp>
      <p:sp>
        <p:nvSpPr>
          <p:cNvPr id="18435" name="Espace réservé du numéro de diapositive 5"/>
          <p:cNvSpPr>
            <a:spLocks noGrp="1"/>
          </p:cNvSpPr>
          <p:nvPr>
            <p:ph type="sldNum" sz="quarter" idx="4294967295"/>
          </p:nvPr>
        </p:nvSpPr>
        <p:spPr>
          <a:xfrm>
            <a:off x="6553200" y="616585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125BC68F-D4F9-8B41-B79F-F0B66AD7BB57}" type="slidenum">
              <a:rPr lang="fr-FR" sz="1400"/>
              <a:pPr eaLnBrk="1" hangingPunct="1"/>
              <a:t>13</a:t>
            </a:fld>
            <a:endParaRPr lang="fr-FR" sz="1400"/>
          </a:p>
        </p:txBody>
      </p:sp>
      <p:sp>
        <p:nvSpPr>
          <p:cNvPr id="18436" name="Rectangle 2"/>
          <p:cNvSpPr>
            <a:spLocks noGrp="1" noChangeArrowheads="1"/>
          </p:cNvSpPr>
          <p:nvPr>
            <p:ph type="title"/>
          </p:nvPr>
        </p:nvSpPr>
        <p:spPr/>
        <p:txBody>
          <a:bodyPr>
            <a:normAutofit fontScale="90000"/>
          </a:bodyPr>
          <a:lstStyle/>
          <a:p>
            <a:pPr eaLnBrk="1" hangingPunct="1"/>
            <a:r>
              <a:rPr lang="en-GB" sz="4000" b="1" dirty="0" smtClean="0">
                <a:latin typeface="Times New Roman" charset="0"/>
                <a:cs typeface="Arial" charset="0"/>
              </a:rPr>
              <a:t> </a:t>
            </a:r>
            <a:r>
              <a:rPr lang="fr-FR" sz="4000" b="1" dirty="0" smtClean="0">
                <a:latin typeface="Times New Roman" charset="0"/>
                <a:cs typeface="Arial" charset="0"/>
              </a:rPr>
              <a:t>Nous n’avons d’autorité qu’en étant soumis à l’autorité. </a:t>
            </a:r>
            <a:endParaRPr lang="fr-FR" sz="4000" b="1" dirty="0">
              <a:latin typeface="Times New Roman" charset="0"/>
              <a:cs typeface="Arial" charset="0"/>
            </a:endParaRPr>
          </a:p>
        </p:txBody>
      </p:sp>
      <p:sp>
        <p:nvSpPr>
          <p:cNvPr id="18437" name="Rectangle 3"/>
          <p:cNvSpPr>
            <a:spLocks noGrp="1" noChangeArrowheads="1"/>
          </p:cNvSpPr>
          <p:nvPr>
            <p:ph type="body" idx="1"/>
          </p:nvPr>
        </p:nvSpPr>
        <p:spPr/>
        <p:txBody>
          <a:bodyPr>
            <a:normAutofit fontScale="92500" lnSpcReduction="10000"/>
          </a:bodyPr>
          <a:lstStyle/>
          <a:p>
            <a:pPr eaLnBrk="1" hangingPunct="1"/>
            <a:endParaRPr lang="fr-FR" dirty="0" smtClean="0">
              <a:latin typeface="Times New Roman" charset="0"/>
              <a:cs typeface="Arial" charset="0"/>
            </a:endParaRPr>
          </a:p>
          <a:p>
            <a:r>
              <a:rPr lang="fr-FR" u="sng" dirty="0" smtClean="0">
                <a:latin typeface="Times New Roman" charset="0"/>
                <a:cs typeface="Arial" charset="0"/>
              </a:rPr>
              <a:t>Luc 7: 8-10</a:t>
            </a:r>
            <a:r>
              <a:rPr lang="fr-FR" dirty="0" smtClean="0">
                <a:latin typeface="Times New Roman" charset="0"/>
                <a:cs typeface="Arial" charset="0"/>
              </a:rPr>
              <a:t>: «  </a:t>
            </a:r>
            <a:r>
              <a:rPr lang="fr-FR" i="1" dirty="0" smtClean="0">
                <a:latin typeface="Times New Roman" charset="0"/>
                <a:cs typeface="Arial" charset="0"/>
              </a:rPr>
              <a:t> Mais dis un mot, et mon serviteur sera guéri. Car, moi qui suis soumis à des supérieurs, j 'ai des soldats sous mes ordres; et je dis à l' un: Va! et il va; à l 'autre :Viens! et il vient; et à mon serviteur: Fais cela! et il le fait. Lorsque Jésus entendit ces paroles, il admira le centenier, et, se tournant vers la foule qui le suivait, il dit : Je vous le dis, même en Israël je n' ai pas trouvé une aussi grande foi. De retour à la maison, les gens envoyés par le centenier trouvèrent guéri le serviteur qui avait été malade</a:t>
            </a:r>
            <a:r>
              <a:rPr lang="fr-FR" dirty="0" smtClean="0">
                <a:latin typeface="Times New Roman" charset="0"/>
                <a:cs typeface="Arial" charset="0"/>
              </a:rPr>
              <a:t>. »</a:t>
            </a:r>
          </a:p>
          <a:p>
            <a:pPr eaLnBrk="1" hangingPunct="1"/>
            <a:r>
              <a:rPr lang="fr-FR" dirty="0" smtClean="0">
                <a:latin typeface="Times New Roman" charset="0"/>
                <a:cs typeface="Arial" charset="0"/>
              </a:rPr>
              <a:t>« L’homme est rois de tout sur la terre, étant sujet du roi qui est dans les cieux » </a:t>
            </a:r>
            <a:r>
              <a:rPr lang="fr-FR" i="1" dirty="0" smtClean="0">
                <a:latin typeface="Times New Roman" charset="0"/>
                <a:cs typeface="Arial" charset="0"/>
              </a:rPr>
              <a:t> </a:t>
            </a:r>
            <a:r>
              <a:rPr lang="fr-FR" dirty="0" smtClean="0">
                <a:latin typeface="Times New Roman" charset="0"/>
                <a:cs typeface="Arial" charset="0"/>
              </a:rPr>
              <a:t>Grégoire de </a:t>
            </a:r>
            <a:r>
              <a:rPr lang="fr-FR" dirty="0" err="1" smtClean="0">
                <a:latin typeface="Times New Roman" charset="0"/>
                <a:cs typeface="Arial" charset="0"/>
              </a:rPr>
              <a:t>Nazianze</a:t>
            </a:r>
            <a:r>
              <a:rPr lang="fr-FR" dirty="0" smtClean="0">
                <a:latin typeface="Times New Roman" charset="0"/>
                <a:cs typeface="Arial" charset="0"/>
              </a:rPr>
              <a:t> (330- 390)</a:t>
            </a:r>
            <a:endParaRPr lang="fr-FR" dirty="0">
              <a:latin typeface="Times New Roman" charset="0"/>
              <a:cs typeface="Arial" charset="0"/>
            </a:endParaRPr>
          </a:p>
        </p:txBody>
      </p:sp>
    </p:spTree>
    <p:extLst>
      <p:ext uri="{BB962C8B-B14F-4D97-AF65-F5344CB8AC3E}">
        <p14:creationId xmlns:p14="http://schemas.microsoft.com/office/powerpoint/2010/main" val="112318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Apocalypse 4. </a:t>
            </a:r>
            <a:r>
              <a:rPr lang="fr-FR" dirty="0"/>
              <a:t>11 « Tu es digne, notre Seigneur et notre Dieu, de recevoir la gloire et l 'honneur et la puissance; car tu as créé toutes choses, et c' est par ta volonté </a:t>
            </a:r>
            <a:r>
              <a:rPr lang="fr-FR" dirty="0" err="1"/>
              <a:t>qu</a:t>
            </a:r>
            <a:r>
              <a:rPr lang="fr-FR" dirty="0"/>
              <a:t> 'elles existent et qu' elles ont été </a:t>
            </a:r>
            <a:r>
              <a:rPr lang="fr-FR" dirty="0" smtClean="0"/>
              <a:t>créées »</a:t>
            </a:r>
          </a:p>
          <a:p>
            <a:endParaRPr lang="fr-FR" dirty="0"/>
          </a:p>
          <a:p>
            <a:r>
              <a:rPr lang="fr-FR" dirty="0" smtClean="0"/>
              <a:t>La connaissance qui conduit à la RE-CONNAISSANCE</a:t>
            </a:r>
            <a:endParaRPr lang="fr-FR"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14</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5" name="Titre 4"/>
          <p:cNvSpPr>
            <a:spLocks noGrp="1"/>
          </p:cNvSpPr>
          <p:nvPr>
            <p:ph type="title"/>
          </p:nvPr>
        </p:nvSpPr>
        <p:spPr/>
        <p:txBody>
          <a:bodyPr>
            <a:normAutofit fontScale="90000"/>
          </a:bodyPr>
          <a:lstStyle/>
          <a:p>
            <a:r>
              <a:rPr lang="fr-FR" dirty="0" smtClean="0"/>
              <a:t>Nous n’avons d’autorité qu’en reconnaissant l’Auteur. </a:t>
            </a:r>
            <a:endParaRPr lang="fr-FR" dirty="0"/>
          </a:p>
        </p:txBody>
      </p:sp>
    </p:spTree>
    <p:extLst>
      <p:ext uri="{BB962C8B-B14F-4D97-AF65-F5344CB8AC3E}">
        <p14:creationId xmlns:p14="http://schemas.microsoft.com/office/powerpoint/2010/main" val="396547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pied de page 4"/>
          <p:cNvSpPr>
            <a:spLocks noGrp="1"/>
          </p:cNvSpPr>
          <p:nvPr>
            <p:ph type="ftr" sz="quarter" idx="4294967295"/>
          </p:nvPr>
        </p:nvSpPr>
        <p:spPr>
          <a:xfrm>
            <a:off x="3124200" y="616585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fr-FR" sz="1400" smtClean="0"/>
              <a:t>Enseignement et guérison. Culte Sept 2014  ©                 Luc Bussiere.</a:t>
            </a:r>
            <a:endParaRPr lang="fr-FR" sz="1400"/>
          </a:p>
        </p:txBody>
      </p:sp>
      <p:sp>
        <p:nvSpPr>
          <p:cNvPr id="24579" name="Espace réservé du numéro de diapositive 5"/>
          <p:cNvSpPr>
            <a:spLocks noGrp="1"/>
          </p:cNvSpPr>
          <p:nvPr>
            <p:ph type="sldNum" sz="quarter" idx="4294967295"/>
          </p:nvPr>
        </p:nvSpPr>
        <p:spPr>
          <a:xfrm>
            <a:off x="6553200" y="616585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3D8AFDCE-2B7E-9249-A9A5-3DC70B82965C}" type="slidenum">
              <a:rPr lang="fr-FR" sz="1400"/>
              <a:pPr eaLnBrk="1" hangingPunct="1"/>
              <a:t>15</a:t>
            </a:fld>
            <a:endParaRPr lang="fr-FR" sz="1400"/>
          </a:p>
        </p:txBody>
      </p:sp>
      <p:sp>
        <p:nvSpPr>
          <p:cNvPr id="24580" name="Rectangle 2"/>
          <p:cNvSpPr>
            <a:spLocks noGrp="1" noChangeArrowheads="1"/>
          </p:cNvSpPr>
          <p:nvPr>
            <p:ph type="title"/>
          </p:nvPr>
        </p:nvSpPr>
        <p:spPr/>
        <p:txBody>
          <a:bodyPr>
            <a:normAutofit fontScale="90000"/>
          </a:bodyPr>
          <a:lstStyle/>
          <a:p>
            <a:pPr eaLnBrk="1" hangingPunct="1"/>
            <a:r>
              <a:rPr lang="fr-FR" sz="4000" b="1" dirty="0" smtClean="0">
                <a:latin typeface="Times New Roman" charset="0"/>
                <a:cs typeface="Arial" charset="0"/>
              </a:rPr>
              <a:t>Pourquoi l’enseignement de Jésus avait-il une telle autorité? </a:t>
            </a:r>
            <a:endParaRPr lang="fr-FR" sz="4000" b="1" dirty="0">
              <a:latin typeface="Times New Roman" charset="0"/>
              <a:cs typeface="Arial" charset="0"/>
            </a:endParaRPr>
          </a:p>
        </p:txBody>
      </p:sp>
      <p:sp>
        <p:nvSpPr>
          <p:cNvPr id="24581" name="Rectangle 3"/>
          <p:cNvSpPr>
            <a:spLocks noGrp="1" noChangeArrowheads="1"/>
          </p:cNvSpPr>
          <p:nvPr>
            <p:ph type="body" idx="1"/>
          </p:nvPr>
        </p:nvSpPr>
        <p:spPr/>
        <p:txBody>
          <a:bodyPr/>
          <a:lstStyle/>
          <a:p>
            <a:pPr eaLnBrk="1" hangingPunct="1">
              <a:lnSpc>
                <a:spcPct val="80000"/>
              </a:lnSpc>
            </a:pPr>
            <a:r>
              <a:rPr lang="fr-FR" sz="2800" dirty="0" smtClean="0">
                <a:latin typeface="Times New Roman" charset="0"/>
                <a:cs typeface="Arial" charset="0"/>
              </a:rPr>
              <a:t>La source et l’identité de ses Paroles</a:t>
            </a:r>
          </a:p>
          <a:p>
            <a:pPr lvl="1" eaLnBrk="1" hangingPunct="1">
              <a:lnSpc>
                <a:spcPct val="80000"/>
              </a:lnSpc>
            </a:pPr>
            <a:r>
              <a:rPr lang="fr-FR" sz="2400" dirty="0" smtClean="0">
                <a:latin typeface="Times New Roman" charset="0"/>
                <a:ea typeface="Arial" charset="0"/>
                <a:cs typeface="Arial" charset="0"/>
              </a:rPr>
              <a:t>Jean 3: 34</a:t>
            </a:r>
          </a:p>
          <a:p>
            <a:pPr lvl="1" eaLnBrk="1" hangingPunct="1">
              <a:lnSpc>
                <a:spcPct val="80000"/>
              </a:lnSpc>
            </a:pPr>
            <a:r>
              <a:rPr lang="fr-FR" sz="2400" dirty="0" smtClean="0">
                <a:latin typeface="Times New Roman" charset="0"/>
                <a:ea typeface="Arial" charset="0"/>
                <a:cs typeface="Arial" charset="0"/>
              </a:rPr>
              <a:t>Jean 7: 16</a:t>
            </a:r>
          </a:p>
          <a:p>
            <a:pPr lvl="1" eaLnBrk="1" hangingPunct="1">
              <a:lnSpc>
                <a:spcPct val="80000"/>
              </a:lnSpc>
            </a:pPr>
            <a:r>
              <a:rPr lang="fr-FR" sz="2400" dirty="0" smtClean="0">
                <a:latin typeface="Times New Roman" charset="0"/>
                <a:ea typeface="Arial" charset="0"/>
                <a:cs typeface="Arial" charset="0"/>
              </a:rPr>
              <a:t>Il savait qu’il était envoyé de Dieu. </a:t>
            </a:r>
          </a:p>
          <a:p>
            <a:pPr marL="365760" lvl="1" indent="0" eaLnBrk="1" hangingPunct="1">
              <a:lnSpc>
                <a:spcPct val="80000"/>
              </a:lnSpc>
              <a:buNone/>
            </a:pPr>
            <a:endParaRPr lang="fr-FR" sz="2400" dirty="0" smtClean="0">
              <a:latin typeface="Times New Roman" charset="0"/>
              <a:ea typeface="Arial" charset="0"/>
              <a:cs typeface="Arial" charset="0"/>
            </a:endParaRPr>
          </a:p>
          <a:p>
            <a:pPr eaLnBrk="1" hangingPunct="1">
              <a:lnSpc>
                <a:spcPct val="80000"/>
              </a:lnSpc>
            </a:pPr>
            <a:r>
              <a:rPr lang="fr-FR" sz="2800" dirty="0" smtClean="0">
                <a:latin typeface="Times New Roman" charset="0"/>
                <a:cs typeface="Arial" charset="0"/>
              </a:rPr>
              <a:t>Sa connaissance était certaine</a:t>
            </a:r>
          </a:p>
          <a:p>
            <a:pPr lvl="1" eaLnBrk="1" hangingPunct="1">
              <a:lnSpc>
                <a:spcPct val="80000"/>
              </a:lnSpc>
            </a:pPr>
            <a:r>
              <a:rPr lang="fr-FR" sz="2400" dirty="0" smtClean="0">
                <a:latin typeface="Times New Roman" charset="0"/>
                <a:ea typeface="Arial" charset="0"/>
                <a:cs typeface="Arial" charset="0"/>
              </a:rPr>
              <a:t>Jean 2: 24-25. </a:t>
            </a:r>
          </a:p>
          <a:p>
            <a:pPr lvl="1" eaLnBrk="1" hangingPunct="1">
              <a:lnSpc>
                <a:spcPct val="80000"/>
              </a:lnSpc>
            </a:pPr>
            <a:r>
              <a:rPr lang="fr-FR" sz="2400" dirty="0" smtClean="0">
                <a:latin typeface="Times New Roman" charset="0"/>
                <a:ea typeface="Arial" charset="0"/>
                <a:cs typeface="Arial" charset="0"/>
              </a:rPr>
              <a:t>Jean1: 47-49;  6:64; Luc 9: 46-47; Marc 2: 8; Matthieu: 12: 22-24</a:t>
            </a:r>
          </a:p>
          <a:p>
            <a:pPr marL="365760" lvl="1" indent="0" eaLnBrk="1" hangingPunct="1">
              <a:lnSpc>
                <a:spcPct val="80000"/>
              </a:lnSpc>
              <a:buNone/>
            </a:pPr>
            <a:endParaRPr lang="fr-FR" sz="2400" dirty="0" smtClean="0">
              <a:latin typeface="Times New Roman" charset="0"/>
              <a:ea typeface="Arial" charset="0"/>
              <a:cs typeface="Arial" charset="0"/>
            </a:endParaRPr>
          </a:p>
          <a:p>
            <a:pPr eaLnBrk="1" hangingPunct="1">
              <a:lnSpc>
                <a:spcPct val="80000"/>
              </a:lnSpc>
            </a:pPr>
            <a:r>
              <a:rPr lang="fr-FR" sz="2800" dirty="0" smtClean="0">
                <a:latin typeface="Times New Roman" charset="0"/>
                <a:cs typeface="Arial" charset="0"/>
              </a:rPr>
              <a:t>Il disait la vérité avec intégrité</a:t>
            </a:r>
          </a:p>
          <a:p>
            <a:pPr lvl="1" eaLnBrk="1" hangingPunct="1">
              <a:lnSpc>
                <a:spcPct val="80000"/>
              </a:lnSpc>
            </a:pPr>
            <a:r>
              <a:rPr lang="fr-FR" sz="2400" dirty="0" smtClean="0">
                <a:latin typeface="Times New Roman" charset="0"/>
                <a:ea typeface="Arial" charset="0"/>
                <a:cs typeface="Arial" charset="0"/>
              </a:rPr>
              <a:t>Matthieu 22:16. Nous n’avons d’autorité que pour la vérité</a:t>
            </a:r>
          </a:p>
          <a:p>
            <a:pPr lvl="1" eaLnBrk="1" hangingPunct="1">
              <a:lnSpc>
                <a:spcPct val="80000"/>
              </a:lnSpc>
            </a:pPr>
            <a:endParaRPr lang="fr-FR" sz="2400" dirty="0">
              <a:latin typeface="Times New Roman" charset="0"/>
              <a:ea typeface="Arial" charset="0"/>
              <a:cs typeface="Arial" charset="0"/>
            </a:endParaRPr>
          </a:p>
          <a:p>
            <a:pPr lvl="1" eaLnBrk="1" hangingPunct="1">
              <a:lnSpc>
                <a:spcPct val="80000"/>
              </a:lnSpc>
            </a:pPr>
            <a:endParaRPr lang="fr-FR" sz="2400" dirty="0">
              <a:latin typeface="Times New Roman" charset="0"/>
              <a:ea typeface="Arial" charset="0"/>
              <a:cs typeface="Arial" charset="0"/>
            </a:endParaRPr>
          </a:p>
          <a:p>
            <a:pPr eaLnBrk="1" hangingPunct="1">
              <a:lnSpc>
                <a:spcPct val="80000"/>
              </a:lnSpc>
            </a:pPr>
            <a:endParaRPr lang="fr-FR" sz="2800" dirty="0">
              <a:latin typeface="Times New Roman" charset="0"/>
              <a:cs typeface="Arial" charset="0"/>
            </a:endParaRPr>
          </a:p>
          <a:p>
            <a:pPr eaLnBrk="1" hangingPunct="1">
              <a:lnSpc>
                <a:spcPct val="80000"/>
              </a:lnSpc>
            </a:pPr>
            <a:endParaRPr lang="fr-FR" sz="2800" dirty="0">
              <a:latin typeface="Times New Roman" charset="0"/>
              <a:cs typeface="Arial" charset="0"/>
            </a:endParaRPr>
          </a:p>
          <a:p>
            <a:pPr eaLnBrk="1" hangingPunct="1">
              <a:lnSpc>
                <a:spcPct val="80000"/>
              </a:lnSpc>
            </a:pPr>
            <a:endParaRPr lang="fr-FR" sz="2800" dirty="0">
              <a:latin typeface="Times New Roman" charset="0"/>
              <a:cs typeface="Arial" charset="0"/>
            </a:endParaRPr>
          </a:p>
          <a:p>
            <a:pPr eaLnBrk="1" hangingPunct="1">
              <a:lnSpc>
                <a:spcPct val="80000"/>
              </a:lnSpc>
            </a:pPr>
            <a:endParaRPr lang="fr-FR" sz="2800" dirty="0">
              <a:latin typeface="Times New Roman" charset="0"/>
              <a:cs typeface="Arial" charset="0"/>
            </a:endParaRPr>
          </a:p>
          <a:p>
            <a:pPr eaLnBrk="1" hangingPunct="1">
              <a:lnSpc>
                <a:spcPct val="80000"/>
              </a:lnSpc>
            </a:pPr>
            <a:endParaRPr lang="fr-FR" sz="2800" dirty="0">
              <a:latin typeface="Times New Roman" charset="0"/>
              <a:cs typeface="Arial" charset="0"/>
            </a:endParaRPr>
          </a:p>
          <a:p>
            <a:pPr eaLnBrk="1" hangingPunct="1">
              <a:lnSpc>
                <a:spcPct val="80000"/>
              </a:lnSpc>
            </a:pPr>
            <a:endParaRPr lang="fr-FR" sz="2800" dirty="0">
              <a:latin typeface="Times New Roman" charset="0"/>
              <a:cs typeface="Arial" charset="0"/>
            </a:endParaRPr>
          </a:p>
        </p:txBody>
      </p:sp>
    </p:spTree>
    <p:extLst>
      <p:ext uri="{BB962C8B-B14F-4D97-AF65-F5344CB8AC3E}">
        <p14:creationId xmlns:p14="http://schemas.microsoft.com/office/powerpoint/2010/main" val="338390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4294967295"/>
          </p:nvPr>
        </p:nvSpPr>
        <p:spPr>
          <a:xfrm>
            <a:off x="2667000" y="6356350"/>
            <a:ext cx="3352800" cy="365125"/>
          </a:xfrm>
          <a:prstGeom prst="rect">
            <a:avLst/>
          </a:prstGeom>
        </p:spPr>
        <p:txBody>
          <a:bodyPr/>
          <a:lstStyle/>
          <a:p>
            <a:r>
              <a:rPr lang="fr-FR" smtClean="0"/>
              <a:t>Enseignement et guérison. Culte Sept 2014  ©                 Luc Bussiere.</a:t>
            </a:r>
            <a:endParaRPr lang="fr-FR"/>
          </a:p>
        </p:txBody>
      </p:sp>
      <p:sp>
        <p:nvSpPr>
          <p:cNvPr id="38914" name="Rectangle 2"/>
          <p:cNvSpPr>
            <a:spLocks noGrp="1" noChangeArrowheads="1"/>
          </p:cNvSpPr>
          <p:nvPr>
            <p:ph type="title"/>
          </p:nvPr>
        </p:nvSpPr>
        <p:spPr/>
        <p:txBody>
          <a:bodyPr/>
          <a:lstStyle/>
          <a:p>
            <a:r>
              <a:rPr lang="fr-FR"/>
              <a:t>Enseignement et autorité.</a:t>
            </a:r>
          </a:p>
        </p:txBody>
      </p:sp>
      <p:sp>
        <p:nvSpPr>
          <p:cNvPr id="38915" name="Rectangle 3"/>
          <p:cNvSpPr>
            <a:spLocks noGrp="1" noChangeArrowheads="1"/>
          </p:cNvSpPr>
          <p:nvPr>
            <p:ph type="body" idx="1"/>
          </p:nvPr>
        </p:nvSpPr>
        <p:spPr/>
        <p:txBody>
          <a:bodyPr/>
          <a:lstStyle/>
          <a:p>
            <a:r>
              <a:rPr lang="fr-FR"/>
              <a:t>« </a:t>
            </a:r>
            <a:r>
              <a:rPr lang="fr-FR" i="1"/>
              <a:t>L’autorité n’est rien sans que soit posé au préalable la personnalité absolue de Dieu avant celle, finie, de l’homme. De là vient que si rien ne peut être enseigné sans que ce soit en relation avec Dieu, rien ne peut être enseigné sans que ça soit avec autorité ».</a:t>
            </a:r>
            <a:r>
              <a:rPr lang="fr-FR"/>
              <a:t> Cornélius Van Til. </a:t>
            </a:r>
          </a:p>
        </p:txBody>
      </p:sp>
      <p:sp>
        <p:nvSpPr>
          <p:cNvPr id="6" name="Espace réservé du numéro de diapositive 5"/>
          <p:cNvSpPr>
            <a:spLocks noGrp="1"/>
          </p:cNvSpPr>
          <p:nvPr>
            <p:ph type="sldNum" sz="quarter" idx="4294967295"/>
          </p:nvPr>
        </p:nvSpPr>
        <p:spPr>
          <a:xfrm>
            <a:off x="7924800" y="6356350"/>
            <a:ext cx="762000" cy="365125"/>
          </a:xfrm>
          <a:prstGeom prst="rect">
            <a:avLst/>
          </a:prstGeom>
        </p:spPr>
        <p:txBody>
          <a:bodyPr/>
          <a:lstStyle/>
          <a:p>
            <a:fld id="{62FFA980-786C-4720-87C8-4558077DAF94}" type="slidenum">
              <a:rPr lang="fr-FR" smtClean="0"/>
              <a:pPr/>
              <a:t>16</a:t>
            </a:fld>
            <a:endParaRPr lang="fr-FR"/>
          </a:p>
        </p:txBody>
      </p:sp>
    </p:spTree>
    <p:extLst>
      <p:ext uri="{BB962C8B-B14F-4D97-AF65-F5344CB8AC3E}">
        <p14:creationId xmlns:p14="http://schemas.microsoft.com/office/powerpoint/2010/main" val="357959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4294967295"/>
          </p:nvPr>
        </p:nvSpPr>
        <p:spPr>
          <a:xfrm>
            <a:off x="2667000" y="6356350"/>
            <a:ext cx="3352800" cy="365125"/>
          </a:xfrm>
          <a:prstGeom prst="rect">
            <a:avLst/>
          </a:prstGeom>
        </p:spPr>
        <p:txBody>
          <a:bodyPr/>
          <a:lstStyle/>
          <a:p>
            <a:r>
              <a:rPr lang="fr-FR" smtClean="0"/>
              <a:t>Enseignement et guérison. Culte Sept 2014  ©                 Luc Bussiere.</a:t>
            </a:r>
            <a:endParaRPr lang="fr-FR"/>
          </a:p>
        </p:txBody>
      </p:sp>
      <p:sp>
        <p:nvSpPr>
          <p:cNvPr id="39938" name="Rectangle 2"/>
          <p:cNvSpPr>
            <a:spLocks noGrp="1" noChangeArrowheads="1"/>
          </p:cNvSpPr>
          <p:nvPr>
            <p:ph type="title"/>
          </p:nvPr>
        </p:nvSpPr>
        <p:spPr/>
        <p:txBody>
          <a:bodyPr>
            <a:normAutofit/>
          </a:bodyPr>
          <a:lstStyle/>
          <a:p>
            <a:r>
              <a:rPr lang="fr-FR"/>
              <a:t>Enseignement et autorité, suite.</a:t>
            </a:r>
          </a:p>
        </p:txBody>
      </p:sp>
      <p:sp>
        <p:nvSpPr>
          <p:cNvPr id="39939" name="Rectangle 3"/>
          <p:cNvSpPr>
            <a:spLocks noGrp="1" noChangeArrowheads="1"/>
          </p:cNvSpPr>
          <p:nvPr>
            <p:ph type="body" idx="1"/>
          </p:nvPr>
        </p:nvSpPr>
        <p:spPr/>
        <p:txBody>
          <a:bodyPr/>
          <a:lstStyle/>
          <a:p>
            <a:pPr>
              <a:lnSpc>
                <a:spcPct val="90000"/>
              </a:lnSpc>
            </a:pPr>
            <a:r>
              <a:rPr lang="fr-FR"/>
              <a:t>Saint Augustin parle de ce « maître intérieur », de ce dialogue entre l’enseignant et l’élève qui, en fait, se vit à trois: </a:t>
            </a:r>
          </a:p>
          <a:p>
            <a:pPr>
              <a:lnSpc>
                <a:spcPct val="90000"/>
              </a:lnSpc>
              <a:buFont typeface="Symbol" pitchFamily="18" charset="2"/>
              <a:buNone/>
            </a:pPr>
            <a:r>
              <a:rPr lang="fr-FR"/>
              <a:t>« </a:t>
            </a:r>
            <a:r>
              <a:rPr lang="fr-FR" i="1"/>
              <a:t>Si tous les deux nous voyons que ce que je dis est vrai, où, je te prie, le voyons-nous? Moi assurément ce n’est pas en toi, toi ce n’est pas en moi, mais tous deux dans l’immuable Vérité elle-même qui est au-dessus de nos esprits ».</a:t>
            </a:r>
            <a:r>
              <a:rPr lang="fr-FR"/>
              <a:t> Conf XII, 25, 35)</a:t>
            </a:r>
          </a:p>
        </p:txBody>
      </p:sp>
      <p:sp>
        <p:nvSpPr>
          <p:cNvPr id="6" name="Espace réservé du numéro de diapositive 5"/>
          <p:cNvSpPr>
            <a:spLocks noGrp="1"/>
          </p:cNvSpPr>
          <p:nvPr>
            <p:ph type="sldNum" sz="quarter" idx="4294967295"/>
          </p:nvPr>
        </p:nvSpPr>
        <p:spPr>
          <a:xfrm>
            <a:off x="7924800" y="6356350"/>
            <a:ext cx="762000" cy="365125"/>
          </a:xfrm>
          <a:prstGeom prst="rect">
            <a:avLst/>
          </a:prstGeom>
        </p:spPr>
        <p:txBody>
          <a:bodyPr/>
          <a:lstStyle/>
          <a:p>
            <a:fld id="{62FFA980-786C-4720-87C8-4558077DAF94}" type="slidenum">
              <a:rPr lang="fr-FR" smtClean="0"/>
              <a:pPr/>
              <a:t>17</a:t>
            </a:fld>
            <a:endParaRPr lang="fr-FR"/>
          </a:p>
        </p:txBody>
      </p:sp>
    </p:spTree>
    <p:extLst>
      <p:ext uri="{BB962C8B-B14F-4D97-AF65-F5344CB8AC3E}">
        <p14:creationId xmlns:p14="http://schemas.microsoft.com/office/powerpoint/2010/main" val="293616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4294967295"/>
          </p:nvPr>
        </p:nvSpPr>
        <p:spPr>
          <a:xfrm>
            <a:off x="2667000" y="6356350"/>
            <a:ext cx="3352800" cy="365125"/>
          </a:xfrm>
          <a:prstGeom prst="rect">
            <a:avLst/>
          </a:prstGeom>
        </p:spPr>
        <p:txBody>
          <a:bodyPr/>
          <a:lstStyle/>
          <a:p>
            <a:r>
              <a:rPr lang="fr-FR" smtClean="0"/>
              <a:t>Enseignement et guérison. Culte Sept 2014  ©                 Luc Bussiere.</a:t>
            </a:r>
            <a:endParaRPr lang="fr-FR"/>
          </a:p>
        </p:txBody>
      </p:sp>
      <p:sp>
        <p:nvSpPr>
          <p:cNvPr id="40962" name="Rectangle 2"/>
          <p:cNvSpPr>
            <a:spLocks noGrp="1" noChangeArrowheads="1"/>
          </p:cNvSpPr>
          <p:nvPr>
            <p:ph type="title"/>
          </p:nvPr>
        </p:nvSpPr>
        <p:spPr/>
        <p:txBody>
          <a:bodyPr>
            <a:normAutofit/>
          </a:bodyPr>
          <a:lstStyle/>
          <a:p>
            <a:r>
              <a:rPr lang="fr-FR"/>
              <a:t>Enseignement et autorité, suite.</a:t>
            </a:r>
          </a:p>
        </p:txBody>
      </p:sp>
      <p:sp>
        <p:nvSpPr>
          <p:cNvPr id="40963" name="Rectangle 3"/>
          <p:cNvSpPr>
            <a:spLocks noGrp="1" noChangeArrowheads="1"/>
          </p:cNvSpPr>
          <p:nvPr>
            <p:ph type="body" idx="1"/>
          </p:nvPr>
        </p:nvSpPr>
        <p:spPr/>
        <p:txBody>
          <a:bodyPr/>
          <a:lstStyle/>
          <a:p>
            <a:r>
              <a:rPr lang="fr-FR" sz="2800" b="1"/>
              <a:t>Saint Augustin</a:t>
            </a:r>
            <a:r>
              <a:rPr lang="fr-FR" sz="2800"/>
              <a:t>: « </a:t>
            </a:r>
            <a:r>
              <a:rPr lang="fr-FR" sz="2800" b="1" i="1"/>
              <a:t>Nous parlons, mais c’est Dieu qui instruit; nous parlons, mais c’est Dieu qui enseigne </a:t>
            </a:r>
            <a:r>
              <a:rPr lang="fr-FR" sz="2800"/>
              <a:t>» </a:t>
            </a:r>
            <a:r>
              <a:rPr lang="fr-FR" sz="2800" u="sng"/>
              <a:t>Sermon 153, 1</a:t>
            </a:r>
          </a:p>
          <a:p>
            <a:r>
              <a:rPr lang="fr-FR" sz="2800"/>
              <a:t>« </a:t>
            </a:r>
            <a:r>
              <a:rPr lang="fr-FR" sz="2800" b="1" i="1"/>
              <a:t>Votre charité le sait, nous n’avons qu’un seul Maître, et, sous son autorité, nous sommes des condisciples. Nous ne sommes pas vos maîtres parce que nous vous parlons du haut d’une estrade; mais le Maître de tous est celui qui habite en nous tous. </a:t>
            </a:r>
            <a:r>
              <a:rPr lang="fr-FR" sz="2800"/>
              <a:t>» </a:t>
            </a:r>
            <a:r>
              <a:rPr lang="fr-FR" sz="2800" u="sng"/>
              <a:t>Sermon 134, 1</a:t>
            </a:r>
          </a:p>
        </p:txBody>
      </p:sp>
      <p:sp>
        <p:nvSpPr>
          <p:cNvPr id="6" name="Espace réservé du numéro de diapositive 5"/>
          <p:cNvSpPr>
            <a:spLocks noGrp="1"/>
          </p:cNvSpPr>
          <p:nvPr>
            <p:ph type="sldNum" sz="quarter" idx="4294967295"/>
          </p:nvPr>
        </p:nvSpPr>
        <p:spPr>
          <a:xfrm>
            <a:off x="7924800" y="6356350"/>
            <a:ext cx="762000" cy="365125"/>
          </a:xfrm>
          <a:prstGeom prst="rect">
            <a:avLst/>
          </a:prstGeom>
        </p:spPr>
        <p:txBody>
          <a:bodyPr/>
          <a:lstStyle/>
          <a:p>
            <a:fld id="{62FFA980-786C-4720-87C8-4558077DAF94}" type="slidenum">
              <a:rPr lang="fr-FR" smtClean="0"/>
              <a:pPr/>
              <a:t>18</a:t>
            </a:fld>
            <a:endParaRPr lang="fr-FR"/>
          </a:p>
        </p:txBody>
      </p:sp>
    </p:spTree>
    <p:extLst>
      <p:ext uri="{BB962C8B-B14F-4D97-AF65-F5344CB8AC3E}">
        <p14:creationId xmlns:p14="http://schemas.microsoft.com/office/powerpoint/2010/main" val="2826031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pied de page 4"/>
          <p:cNvSpPr>
            <a:spLocks noGrp="1"/>
          </p:cNvSpPr>
          <p:nvPr>
            <p:ph type="ftr" sz="quarter" idx="4294967295"/>
          </p:nvPr>
        </p:nvSpPr>
        <p:spPr>
          <a:xfrm>
            <a:off x="3124200" y="616585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fr-FR" sz="1400" smtClean="0"/>
              <a:t>Enseignement et guérison. Culte Sept 2014  ©                 Luc Bussiere.</a:t>
            </a:r>
            <a:endParaRPr lang="fr-FR" sz="1400"/>
          </a:p>
        </p:txBody>
      </p:sp>
      <p:sp>
        <p:nvSpPr>
          <p:cNvPr id="26627" name="Espace réservé du numéro de diapositive 5"/>
          <p:cNvSpPr>
            <a:spLocks noGrp="1"/>
          </p:cNvSpPr>
          <p:nvPr>
            <p:ph type="sldNum" sz="quarter" idx="4294967295"/>
          </p:nvPr>
        </p:nvSpPr>
        <p:spPr>
          <a:xfrm>
            <a:off x="6553200" y="616585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EFC4316A-4537-FA46-A16B-B07CD13BEE55}" type="slidenum">
              <a:rPr lang="fr-FR" sz="1400"/>
              <a:pPr eaLnBrk="1" hangingPunct="1"/>
              <a:t>19</a:t>
            </a:fld>
            <a:endParaRPr lang="fr-FR" sz="1400"/>
          </a:p>
        </p:txBody>
      </p:sp>
      <p:sp>
        <p:nvSpPr>
          <p:cNvPr id="26628" name="Rectangle 2"/>
          <p:cNvSpPr>
            <a:spLocks noGrp="1" noChangeArrowheads="1"/>
          </p:cNvSpPr>
          <p:nvPr>
            <p:ph type="title"/>
          </p:nvPr>
        </p:nvSpPr>
        <p:spPr/>
        <p:txBody>
          <a:bodyPr>
            <a:normAutofit fontScale="90000"/>
          </a:bodyPr>
          <a:lstStyle/>
          <a:p>
            <a:pPr eaLnBrk="1" hangingPunct="1"/>
            <a:r>
              <a:rPr lang="fr-FR" sz="4000" b="1" dirty="0" smtClean="0">
                <a:latin typeface="Times New Roman" charset="0"/>
                <a:cs typeface="Arial" charset="0"/>
              </a:rPr>
              <a:t>L’autorité de l’enseignant, du chrétien, vient de Dieu. </a:t>
            </a:r>
            <a:endParaRPr lang="fr-FR" sz="4000" b="1" dirty="0">
              <a:latin typeface="Times New Roman" charset="0"/>
              <a:cs typeface="Arial" charset="0"/>
            </a:endParaRPr>
          </a:p>
        </p:txBody>
      </p:sp>
      <p:sp>
        <p:nvSpPr>
          <p:cNvPr id="26629" name="Rectangle 3"/>
          <p:cNvSpPr>
            <a:spLocks noGrp="1" noChangeArrowheads="1"/>
          </p:cNvSpPr>
          <p:nvPr>
            <p:ph type="body" idx="1"/>
          </p:nvPr>
        </p:nvSpPr>
        <p:spPr/>
        <p:txBody>
          <a:bodyPr/>
          <a:lstStyle/>
          <a:p>
            <a:pPr marL="0" indent="0" eaLnBrk="1" hangingPunct="1">
              <a:buNone/>
            </a:pPr>
            <a:endParaRPr lang="fr-FR" dirty="0">
              <a:latin typeface="Times New Roman" charset="0"/>
              <a:cs typeface="Arial" charset="0"/>
            </a:endParaRPr>
          </a:p>
          <a:p>
            <a:r>
              <a:rPr lang="fr-FR" sz="3600" u="sng" dirty="0" smtClean="0">
                <a:latin typeface="Times New Roman" charset="0"/>
                <a:cs typeface="Arial" charset="0"/>
              </a:rPr>
              <a:t>Matthieu: 23: 10</a:t>
            </a:r>
            <a:r>
              <a:rPr lang="fr-FR" sz="3600" dirty="0" smtClean="0">
                <a:latin typeface="Times New Roman" charset="0"/>
                <a:cs typeface="Arial" charset="0"/>
              </a:rPr>
              <a:t>: «Ne soyez pas non plus appelés conducteurs; car un seul est votre conducteur, le Christ </a:t>
            </a:r>
            <a:r>
              <a:rPr lang="fr-FR" sz="3600" b="1" i="1" dirty="0" smtClean="0">
                <a:latin typeface="Times New Roman" charset="0"/>
                <a:cs typeface="Arial" charset="0"/>
              </a:rPr>
              <a:t> </a:t>
            </a:r>
            <a:r>
              <a:rPr lang="fr-FR" sz="3600" b="1" dirty="0" smtClean="0">
                <a:latin typeface="Times New Roman" charset="0"/>
                <a:cs typeface="Arial" charset="0"/>
              </a:rPr>
              <a:t> </a:t>
            </a:r>
            <a:r>
              <a:rPr lang="fr-FR" sz="3600" dirty="0" smtClean="0">
                <a:latin typeface="Times New Roman" charset="0"/>
                <a:cs typeface="Arial" charset="0"/>
              </a:rPr>
              <a:t>»</a:t>
            </a:r>
          </a:p>
          <a:p>
            <a:pPr eaLnBrk="1" hangingPunct="1">
              <a:buFontTx/>
              <a:buNone/>
            </a:pPr>
            <a:endParaRPr lang="fr-FR" dirty="0">
              <a:latin typeface="Times New Roman" charset="0"/>
              <a:cs typeface="Arial" charset="0"/>
            </a:endParaRPr>
          </a:p>
        </p:txBody>
      </p:sp>
    </p:spTree>
    <p:extLst>
      <p:ext uri="{BB962C8B-B14F-4D97-AF65-F5344CB8AC3E}">
        <p14:creationId xmlns:p14="http://schemas.microsoft.com/office/powerpoint/2010/main" val="3594688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i="1" dirty="0" smtClean="0"/>
              <a:t>La vision de l’Eglise Josué</a:t>
            </a:r>
            <a:endParaRPr lang="fr-FR" b="1" i="1" dirty="0"/>
          </a:p>
        </p:txBody>
      </p:sp>
      <p:sp>
        <p:nvSpPr>
          <p:cNvPr id="3" name="Espace réservé du contenu 2"/>
          <p:cNvSpPr>
            <a:spLocks noGrp="1"/>
          </p:cNvSpPr>
          <p:nvPr>
            <p:ph idx="1"/>
          </p:nvPr>
        </p:nvSpPr>
        <p:spPr/>
        <p:txBody>
          <a:bodyPr/>
          <a:lstStyle/>
          <a:p>
            <a:pPr algn="ctr"/>
            <a:endParaRPr lang="fr-FR" sz="2800" dirty="0" smtClean="0"/>
          </a:p>
          <a:p>
            <a:pPr algn="ctr"/>
            <a:r>
              <a:rPr lang="fr-FR" sz="2800" dirty="0" smtClean="0"/>
              <a:t>Etre </a:t>
            </a:r>
            <a:r>
              <a:rPr lang="fr-FR" sz="2800" dirty="0"/>
              <a:t>une communauté d’adorateurs et de serviteurs, disciples de Jésus Christ, qui œuvre à la manifestation du Royaume de Dieu dans le monde, dans la culture, en premier lieu dans le domaine de l’enseignement et de l’éducation, mais aussi dans les </a:t>
            </a:r>
            <a:r>
              <a:rPr lang="fr-FR" sz="2800" dirty="0" smtClean="0"/>
              <a:t>différents domaines </a:t>
            </a:r>
            <a:r>
              <a:rPr lang="fr-FR" sz="2800" dirty="0"/>
              <a:t>de la </a:t>
            </a:r>
            <a:r>
              <a:rPr lang="fr-FR" sz="2800" dirty="0" smtClean="0"/>
              <a:t> société (les « 7 montagnes »)</a:t>
            </a:r>
            <a:endParaRPr lang="fr-FR" sz="2800" dirty="0"/>
          </a:p>
          <a:p>
            <a:endParaRPr lang="fr-FR" dirty="0"/>
          </a:p>
        </p:txBody>
      </p:sp>
      <p:sp>
        <p:nvSpPr>
          <p:cNvPr id="4" name="Espace réservé du pied de page 3"/>
          <p:cNvSpPr>
            <a:spLocks noGrp="1"/>
          </p:cNvSpPr>
          <p:nvPr>
            <p:ph type="ftr" sz="quarter" idx="4294967295"/>
          </p:nvPr>
        </p:nvSpPr>
        <p:spPr>
          <a:xfrm>
            <a:off x="264458" y="6096000"/>
            <a:ext cx="8422342" cy="544793"/>
          </a:xfrm>
          <a:prstGeom prst="rect">
            <a:avLst/>
          </a:prstGeom>
        </p:spPr>
        <p:txBody>
          <a:bodyPr/>
          <a:lstStyle/>
          <a:p>
            <a:r>
              <a:rPr lang="en-US" dirty="0" err="1" smtClean="0"/>
              <a:t>Enseignement</a:t>
            </a:r>
            <a:r>
              <a:rPr lang="en-US" dirty="0" smtClean="0"/>
              <a:t> et </a:t>
            </a:r>
            <a:r>
              <a:rPr lang="en-US" dirty="0" err="1" smtClean="0"/>
              <a:t>guérison</a:t>
            </a:r>
            <a:r>
              <a:rPr lang="en-US" dirty="0" smtClean="0"/>
              <a:t>. </a:t>
            </a:r>
            <a:r>
              <a:rPr lang="en-US" dirty="0" err="1" smtClean="0"/>
              <a:t>Culte</a:t>
            </a:r>
            <a:r>
              <a:rPr lang="en-US" dirty="0" smtClean="0"/>
              <a:t> Sept 2014  ©                 Luc </a:t>
            </a:r>
            <a:r>
              <a:rPr lang="en-US" dirty="0" err="1" smtClean="0"/>
              <a:t>Bussiere</a:t>
            </a:r>
            <a:r>
              <a:rPr lang="en-US" dirty="0" smtClean="0"/>
              <a:t>.</a:t>
            </a:r>
            <a:endParaRPr lang="en-US" dirty="0"/>
          </a:p>
        </p:txBody>
      </p:sp>
      <p:sp>
        <p:nvSpPr>
          <p:cNvPr id="5" name="Espace réservé du numéro de diapositive 4"/>
          <p:cNvSpPr>
            <a:spLocks noGrp="1"/>
          </p:cNvSpPr>
          <p:nvPr>
            <p:ph type="sldNum" sz="quarter" idx="4294967295"/>
          </p:nvPr>
        </p:nvSpPr>
        <p:spPr>
          <a:xfrm>
            <a:off x="7897906" y="6275668"/>
            <a:ext cx="990600" cy="365125"/>
          </a:xfrm>
          <a:prstGeom prst="rect">
            <a:avLst/>
          </a:prstGeom>
        </p:spPr>
        <p:txBody>
          <a:bodyPr/>
          <a:lstStyle/>
          <a:p>
            <a:fld id="{57AF16DE-A0D5-4438-950F-5B1E159C2C28}" type="slidenum">
              <a:rPr lang="en-US" smtClean="0"/>
              <a:t>2</a:t>
            </a:fld>
            <a:endParaRPr lang="en-US"/>
          </a:p>
        </p:txBody>
      </p:sp>
    </p:spTree>
    <p:extLst>
      <p:ext uri="{BB962C8B-B14F-4D97-AF65-F5344CB8AC3E}">
        <p14:creationId xmlns:p14="http://schemas.microsoft.com/office/powerpoint/2010/main" val="1828308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u pied de page 4"/>
          <p:cNvSpPr>
            <a:spLocks noGrp="1"/>
          </p:cNvSpPr>
          <p:nvPr>
            <p:ph type="ftr" sz="quarter" idx="4294967295"/>
          </p:nvPr>
        </p:nvSpPr>
        <p:spPr>
          <a:xfrm>
            <a:off x="3124200" y="616585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fr-FR" sz="1400" smtClean="0"/>
              <a:t>Enseignement et guérison. Culte Sept 2014  ©                 Luc Bussiere.</a:t>
            </a:r>
            <a:endParaRPr lang="fr-FR" sz="1400"/>
          </a:p>
        </p:txBody>
      </p:sp>
      <p:sp>
        <p:nvSpPr>
          <p:cNvPr id="45059" name="Espace réservé du numéro de diapositive 5"/>
          <p:cNvSpPr>
            <a:spLocks noGrp="1"/>
          </p:cNvSpPr>
          <p:nvPr>
            <p:ph type="sldNum" sz="quarter" idx="4294967295"/>
          </p:nvPr>
        </p:nvSpPr>
        <p:spPr>
          <a:xfrm>
            <a:off x="6553200" y="616585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EA607125-1092-8841-A71E-34DE7C59DAFF}" type="slidenum">
              <a:rPr lang="fr-FR" sz="1400"/>
              <a:pPr eaLnBrk="1" hangingPunct="1"/>
              <a:t>20</a:t>
            </a:fld>
            <a:endParaRPr lang="fr-FR" sz="1400"/>
          </a:p>
        </p:txBody>
      </p:sp>
      <p:sp>
        <p:nvSpPr>
          <p:cNvPr id="45060" name="Rectangle 2"/>
          <p:cNvSpPr>
            <a:spLocks noGrp="1" noChangeArrowheads="1"/>
          </p:cNvSpPr>
          <p:nvPr>
            <p:ph type="title"/>
          </p:nvPr>
        </p:nvSpPr>
        <p:spPr/>
        <p:txBody>
          <a:bodyPr/>
          <a:lstStyle/>
          <a:p>
            <a:pPr eaLnBrk="1" hangingPunct="1"/>
            <a:r>
              <a:rPr lang="fr-FR" b="1" dirty="0" smtClean="0">
                <a:latin typeface="Times New Roman" charset="0"/>
                <a:cs typeface="Arial" charset="0"/>
              </a:rPr>
              <a:t>Le but de l’autorité</a:t>
            </a:r>
            <a:endParaRPr lang="fr-FR" b="1" dirty="0">
              <a:latin typeface="Times New Roman" charset="0"/>
              <a:cs typeface="Arial" charset="0"/>
            </a:endParaRPr>
          </a:p>
        </p:txBody>
      </p:sp>
      <p:sp>
        <p:nvSpPr>
          <p:cNvPr id="45061" name="Rectangle 3"/>
          <p:cNvSpPr>
            <a:spLocks noGrp="1" noChangeArrowheads="1"/>
          </p:cNvSpPr>
          <p:nvPr>
            <p:ph type="body" idx="1"/>
          </p:nvPr>
        </p:nvSpPr>
        <p:spPr/>
        <p:txBody>
          <a:bodyPr/>
          <a:lstStyle/>
          <a:p>
            <a:pPr eaLnBrk="1" hangingPunct="1"/>
            <a:endParaRPr lang="fr-FR" dirty="0" smtClean="0">
              <a:latin typeface="Times New Roman" charset="0"/>
              <a:cs typeface="Arial" charset="0"/>
            </a:endParaRPr>
          </a:p>
          <a:p>
            <a:pPr eaLnBrk="1" hangingPunct="1"/>
            <a:r>
              <a:rPr lang="fr-FR" dirty="0" smtClean="0">
                <a:latin typeface="Times New Roman" charset="0"/>
                <a:cs typeface="Arial" charset="0"/>
              </a:rPr>
              <a:t>Révéler, manifester Dieu, son Royaume</a:t>
            </a:r>
          </a:p>
          <a:p>
            <a:pPr eaLnBrk="1" hangingPunct="1"/>
            <a:r>
              <a:rPr lang="fr-FR" dirty="0" smtClean="0">
                <a:latin typeface="Times New Roman" charset="0"/>
                <a:cs typeface="Arial" charset="0"/>
              </a:rPr>
              <a:t>Amener la liberté, faire sortir de la captivité</a:t>
            </a:r>
          </a:p>
          <a:p>
            <a:pPr eaLnBrk="1" hangingPunct="1"/>
            <a:endParaRPr lang="fr-FR" dirty="0" smtClean="0">
              <a:latin typeface="Times New Roman" charset="0"/>
              <a:cs typeface="Arial" charset="0"/>
            </a:endParaRPr>
          </a:p>
          <a:p>
            <a:r>
              <a:rPr lang="fr-FR" u="sng" dirty="0" smtClean="0">
                <a:latin typeface="Times New Roman" charset="0"/>
                <a:cs typeface="Arial" charset="0"/>
              </a:rPr>
              <a:t>Jean 8:32</a:t>
            </a:r>
            <a:r>
              <a:rPr lang="fr-FR" dirty="0" smtClean="0">
                <a:latin typeface="Times New Roman" charset="0"/>
                <a:cs typeface="Arial" charset="0"/>
              </a:rPr>
              <a:t>. “vous connaîtrez la vérité, et la vérité vous affranchira</a:t>
            </a:r>
            <a:r>
              <a:rPr lang="fr-FR" i="1" dirty="0" smtClean="0">
                <a:latin typeface="Times New Roman" charset="0"/>
                <a:cs typeface="Arial" charset="0"/>
              </a:rPr>
              <a:t> ”</a:t>
            </a:r>
          </a:p>
          <a:p>
            <a:r>
              <a:rPr lang="fr-FR" u="sng" dirty="0" smtClean="0">
                <a:latin typeface="Times New Roman" charset="0"/>
                <a:cs typeface="Arial" charset="0"/>
              </a:rPr>
              <a:t>Luc 6. 40 </a:t>
            </a:r>
            <a:r>
              <a:rPr lang="fr-FR" dirty="0" smtClean="0">
                <a:latin typeface="Times New Roman" charset="0"/>
                <a:cs typeface="Arial" charset="0"/>
              </a:rPr>
              <a:t>« Le disciple n 'est pas plus que le maître; mais tout disciple accompli sera comme son maître</a:t>
            </a:r>
            <a:r>
              <a:rPr lang="fr-FR" i="1" dirty="0" smtClean="0">
                <a:latin typeface="Times New Roman" charset="0"/>
                <a:cs typeface="Arial" charset="0"/>
              </a:rPr>
              <a:t> </a:t>
            </a:r>
            <a:r>
              <a:rPr lang="fr-FR" dirty="0" smtClean="0">
                <a:latin typeface="Times New Roman" charset="0"/>
                <a:cs typeface="Arial" charset="0"/>
              </a:rPr>
              <a:t> »</a:t>
            </a:r>
          </a:p>
          <a:p>
            <a:pPr eaLnBrk="1" hangingPunct="1">
              <a:buFontTx/>
              <a:buNone/>
            </a:pPr>
            <a:endParaRPr lang="fr-FR" dirty="0">
              <a:latin typeface="Times New Roman" charset="0"/>
              <a:cs typeface="Arial" charset="0"/>
            </a:endParaRPr>
          </a:p>
        </p:txBody>
      </p:sp>
    </p:spTree>
    <p:extLst>
      <p:ext uri="{BB962C8B-B14F-4D97-AF65-F5344CB8AC3E}">
        <p14:creationId xmlns:p14="http://schemas.microsoft.com/office/powerpoint/2010/main" val="89567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Enseignement et guérison. Culte Sept 2014  ©                 Luc Bussiere.</a:t>
            </a:r>
            <a:endParaRPr lang="fr-FR"/>
          </a:p>
        </p:txBody>
      </p:sp>
      <p:sp>
        <p:nvSpPr>
          <p:cNvPr id="3" name="Espace réservé du numéro de diapositive 2"/>
          <p:cNvSpPr>
            <a:spLocks noGrp="1"/>
          </p:cNvSpPr>
          <p:nvPr>
            <p:ph type="sldNum" sz="quarter" idx="12"/>
          </p:nvPr>
        </p:nvSpPr>
        <p:spPr/>
        <p:txBody>
          <a:bodyPr/>
          <a:lstStyle/>
          <a:p>
            <a:fld id="{E5713136-CD27-994A-BE28-4484016D3B97}" type="slidenum">
              <a:rPr lang="fr-FR" smtClean="0"/>
              <a:t>21</a:t>
            </a:fld>
            <a:endParaRPr lang="fr-FR"/>
          </a:p>
        </p:txBody>
      </p:sp>
      <p:sp>
        <p:nvSpPr>
          <p:cNvPr id="5" name="Titre 4"/>
          <p:cNvSpPr>
            <a:spLocks noGrp="1"/>
          </p:cNvSpPr>
          <p:nvPr>
            <p:ph type="title"/>
          </p:nvPr>
        </p:nvSpPr>
        <p:spPr/>
        <p:txBody>
          <a:bodyPr/>
          <a:lstStyle/>
          <a:p>
            <a:r>
              <a:rPr lang="en-GB" b="1" i="1" dirty="0" smtClean="0"/>
              <a:t>3. </a:t>
            </a:r>
            <a:r>
              <a:rPr lang="fr-FR" b="1" i="1" dirty="0" smtClean="0"/>
              <a:t>« Ses yeux sur ses yeux »</a:t>
            </a:r>
            <a:endParaRPr lang="fr-FR" b="1" i="1" dirty="0"/>
          </a:p>
        </p:txBody>
      </p:sp>
      <p:sp>
        <p:nvSpPr>
          <p:cNvPr id="2" name="Espace réservé du contenu 1"/>
          <p:cNvSpPr>
            <a:spLocks noGrp="1"/>
          </p:cNvSpPr>
          <p:nvPr>
            <p:ph sz="half" idx="1"/>
          </p:nvPr>
        </p:nvSpPr>
        <p:spPr/>
        <p:txBody>
          <a:bodyPr>
            <a:normAutofit fontScale="85000" lnSpcReduction="20000"/>
          </a:bodyPr>
          <a:lstStyle/>
          <a:p>
            <a:r>
              <a:rPr lang="fr-FR" dirty="0" smtClean="0"/>
              <a:t>Comment voyons-nous le monde? Avec quelles “lunettes” ?  </a:t>
            </a:r>
          </a:p>
          <a:p>
            <a:r>
              <a:rPr lang="fr-FR" dirty="0" smtClean="0"/>
              <a:t>Une vision du monde = toute idéologie, philosophie, théologie, mouvement, ou religion qui propose une interprétation  de Dieu, du monde, et des relations de Dieu avec le monde </a:t>
            </a:r>
          </a:p>
          <a:p>
            <a:r>
              <a:rPr lang="fr-FR" dirty="0" smtClean="0"/>
              <a:t>Chaque vision du monde offre une perspective particulière à partir de laquelle je considère telle ou telle matière scolaire.  </a:t>
            </a:r>
          </a:p>
        </p:txBody>
      </p:sp>
      <p:pic>
        <p:nvPicPr>
          <p:cNvPr id="7" name="Espace réservé du contenu 6" descr="lunettes.jpg"/>
          <p:cNvPicPr>
            <a:picLocks noGrp="1" noChangeAspect="1"/>
          </p:cNvPicPr>
          <p:nvPr>
            <p:ph sz="half" idx="2"/>
          </p:nvPr>
        </p:nvPicPr>
        <p:blipFill>
          <a:blip r:embed="rId2">
            <a:extLst>
              <a:ext uri="{28A0092B-C50C-407E-A947-70E740481C1C}">
                <a14:useLocalDpi xmlns:a14="http://schemas.microsoft.com/office/drawing/2010/main" val="0"/>
              </a:ext>
            </a:extLst>
          </a:blip>
          <a:srcRect t="-50547" b="-50547"/>
          <a:stretch>
            <a:fillRect/>
          </a:stretch>
        </p:blipFill>
        <p:spPr/>
      </p:pic>
    </p:spTree>
    <p:extLst>
      <p:ext uri="{BB962C8B-B14F-4D97-AF65-F5344CB8AC3E}">
        <p14:creationId xmlns:p14="http://schemas.microsoft.com/office/powerpoint/2010/main" val="3829061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pPr marL="0" indent="0">
              <a:buNone/>
            </a:pPr>
            <a:r>
              <a:rPr lang="fr-FR" dirty="0" smtClean="0"/>
              <a:t>Toute vision du monde donne des réponses à ces questions: </a:t>
            </a:r>
          </a:p>
          <a:p>
            <a:pPr algn="ctr"/>
            <a:r>
              <a:rPr lang="fr-FR" dirty="0" smtClean="0"/>
              <a:t>Qu’est ce que la vérité? </a:t>
            </a:r>
          </a:p>
          <a:p>
            <a:pPr algn="ctr"/>
            <a:r>
              <a:rPr lang="fr-FR" dirty="0" smtClean="0"/>
              <a:t>Comment puis-je connaître la vérité ?</a:t>
            </a:r>
          </a:p>
          <a:p>
            <a:pPr algn="ctr"/>
            <a:r>
              <a:rPr lang="fr-FR" dirty="0" smtClean="0"/>
              <a:t> Qui suis-je? </a:t>
            </a:r>
          </a:p>
          <a:p>
            <a:pPr algn="ctr"/>
            <a:r>
              <a:rPr lang="fr-FR" dirty="0" smtClean="0"/>
              <a:t>D’où est-ce que je viens ? </a:t>
            </a:r>
          </a:p>
          <a:p>
            <a:pPr algn="ctr"/>
            <a:r>
              <a:rPr lang="fr-FR" dirty="0" smtClean="0"/>
              <a:t>Pourquoi est-ce que je vis? </a:t>
            </a:r>
          </a:p>
          <a:p>
            <a:pPr algn="ctr"/>
            <a:r>
              <a:rPr lang="fr-FR" dirty="0" smtClean="0"/>
              <a:t>Où vais-je?</a:t>
            </a:r>
          </a:p>
          <a:p>
            <a:pPr algn="ctr"/>
            <a:r>
              <a:rPr lang="fr-FR" dirty="0" smtClean="0"/>
              <a:t>Comment devrais-je vivre? </a:t>
            </a:r>
          </a:p>
          <a:p>
            <a:pPr algn="ctr"/>
            <a:r>
              <a:rPr lang="fr-FR" dirty="0" smtClean="0"/>
              <a:t>Y a-t-il des absolus?….</a:t>
            </a:r>
          </a:p>
          <a:p>
            <a:endParaRPr lang="fr-FR"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22</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5" name="Titre 4"/>
          <p:cNvSpPr>
            <a:spLocks noGrp="1"/>
          </p:cNvSpPr>
          <p:nvPr>
            <p:ph type="title"/>
          </p:nvPr>
        </p:nvSpPr>
        <p:spPr/>
        <p:txBody>
          <a:bodyPr>
            <a:normAutofit fontScale="90000"/>
          </a:bodyPr>
          <a:lstStyle/>
          <a:p>
            <a:r>
              <a:rPr lang="fr-FR" b="1" dirty="0" smtClean="0"/>
              <a:t>Les ingrédients d’une vision du monde: </a:t>
            </a:r>
            <a:endParaRPr lang="fr-FR" b="1" dirty="0"/>
          </a:p>
        </p:txBody>
      </p:sp>
    </p:spTree>
    <p:extLst>
      <p:ext uri="{BB962C8B-B14F-4D97-AF65-F5344CB8AC3E}">
        <p14:creationId xmlns:p14="http://schemas.microsoft.com/office/powerpoint/2010/main" val="650819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a:bodyPr>
          <a:lstStyle/>
          <a:p>
            <a:pPr>
              <a:defRPr/>
            </a:pPr>
            <a:r>
              <a:rPr lang="fr-FR" sz="3200" dirty="0" smtClean="0">
                <a:latin typeface="Times New Roman" charset="0"/>
                <a:ea typeface="ＭＳ Ｐゴシック" charset="0"/>
              </a:rPr>
              <a:t>Dieu parle à Job: Job 38, 39, 40, 41. </a:t>
            </a:r>
          </a:p>
          <a:p>
            <a:pPr>
              <a:defRPr/>
            </a:pPr>
            <a:r>
              <a:rPr lang="fr-FR" sz="3200" dirty="0" smtClean="0">
                <a:latin typeface="Times New Roman" charset="0"/>
                <a:ea typeface="ＭＳ Ｐゴシック" charset="0"/>
              </a:rPr>
              <a:t>“Regarde ma création, regarde les étoiles, la mer,  la pluie,  l’aurore, la grêle, la neige, la pluie, les lions, les chèvres sauvages,  les buffles, l’autruche, l’aigle l’hippopotame</a:t>
            </a:r>
            <a:r>
              <a:rPr lang="fr-FR" sz="3200" i="1" dirty="0" smtClean="0">
                <a:latin typeface="Times New Roman" charset="0"/>
                <a:ea typeface="ＭＳ Ｐゴシック" charset="0"/>
              </a:rPr>
              <a:t> etc</a:t>
            </a:r>
            <a:r>
              <a:rPr lang="fr-FR" sz="3200" dirty="0" smtClean="0">
                <a:latin typeface="Times New Roman" charset="0"/>
                <a:ea typeface="ＭＳ Ｐゴシック" charset="0"/>
              </a:rPr>
              <a:t>…”</a:t>
            </a:r>
          </a:p>
          <a:p>
            <a:pPr>
              <a:defRPr/>
            </a:pPr>
            <a:r>
              <a:rPr lang="fr-FR" sz="3200" dirty="0" smtClean="0">
                <a:latin typeface="Times New Roman" charset="0"/>
                <a:ea typeface="ＭＳ Ｐゴシック" charset="0"/>
              </a:rPr>
              <a:t> La réponse de Job: “Je </a:t>
            </a:r>
            <a:r>
              <a:rPr lang="fr-FR" sz="3200" dirty="0" err="1" smtClean="0">
                <a:latin typeface="Times New Roman" charset="0"/>
                <a:ea typeface="ＭＳ Ｐゴシック" charset="0"/>
              </a:rPr>
              <a:t>t</a:t>
            </a:r>
            <a:r>
              <a:rPr lang="fr-FR" sz="3200" dirty="0" smtClean="0">
                <a:latin typeface="Times New Roman" charset="0"/>
                <a:ea typeface="ＭＳ Ｐゴシック" charset="0"/>
              </a:rPr>
              <a:t> 'interrogerai, et tu m’instruiras. Mon oreille avait entendu parler de toi; Mais maintenant mon </a:t>
            </a:r>
            <a:r>
              <a:rPr lang="fr-FR" sz="3200" dirty="0" err="1" smtClean="0">
                <a:latin typeface="Times New Roman" charset="0"/>
                <a:ea typeface="ＭＳ Ｐゴシック" charset="0"/>
              </a:rPr>
              <a:t>oeil</a:t>
            </a:r>
            <a:r>
              <a:rPr lang="fr-FR" sz="3200" dirty="0" smtClean="0">
                <a:latin typeface="Times New Roman" charset="0"/>
                <a:ea typeface="ＭＳ Ｐゴシック" charset="0"/>
              </a:rPr>
              <a:t> </a:t>
            </a:r>
            <a:r>
              <a:rPr lang="fr-FR" sz="3200" dirty="0" err="1" smtClean="0">
                <a:latin typeface="Times New Roman" charset="0"/>
                <a:ea typeface="ＭＳ Ｐゴシック" charset="0"/>
              </a:rPr>
              <a:t>t</a:t>
            </a:r>
            <a:r>
              <a:rPr lang="fr-FR" sz="3200" dirty="0" smtClean="0">
                <a:latin typeface="Times New Roman" charset="0"/>
                <a:ea typeface="ＭＳ Ｐゴシック" charset="0"/>
              </a:rPr>
              <a:t> 'a vu ” (42.4- 5)</a:t>
            </a:r>
          </a:p>
          <a:p>
            <a:endParaRPr lang="fr-FR"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23</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5" name="Titre 4"/>
          <p:cNvSpPr>
            <a:spLocks noGrp="1"/>
          </p:cNvSpPr>
          <p:nvPr>
            <p:ph type="title"/>
          </p:nvPr>
        </p:nvSpPr>
        <p:spPr/>
        <p:txBody>
          <a:bodyPr/>
          <a:lstStyle/>
          <a:p>
            <a:r>
              <a:rPr lang="fr-FR" b="1" dirty="0" smtClean="0"/>
              <a:t>Mes yeux t’ont vu (Job)</a:t>
            </a:r>
            <a:endParaRPr lang="fr-FR" b="1" dirty="0"/>
          </a:p>
        </p:txBody>
      </p:sp>
    </p:spTree>
    <p:extLst>
      <p:ext uri="{BB962C8B-B14F-4D97-AF65-F5344CB8AC3E}">
        <p14:creationId xmlns:p14="http://schemas.microsoft.com/office/powerpoint/2010/main" val="4001193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20000"/>
          </a:bodyPr>
          <a:lstStyle/>
          <a:p>
            <a:r>
              <a:rPr lang="fr-FR" u="sng" dirty="0" smtClean="0"/>
              <a:t>Nombres 21. 9 </a:t>
            </a:r>
            <a:r>
              <a:rPr lang="fr-FR" dirty="0" smtClean="0"/>
              <a:t>«</a:t>
            </a:r>
            <a:r>
              <a:rPr lang="fr-FR" i="1" dirty="0" smtClean="0"/>
              <a:t>  Moïse fit un serpent d 'airain, et le plaça sur une perche; et quiconque avait été mordu par un serpent, et regardait le serpent d' airain, conservait la vie</a:t>
            </a:r>
            <a:r>
              <a:rPr lang="fr-FR" dirty="0" smtClean="0"/>
              <a:t> »</a:t>
            </a:r>
          </a:p>
          <a:p>
            <a:r>
              <a:rPr lang="fr-FR" b="1" u="sng" dirty="0" err="1" smtClean="0"/>
              <a:t>Eph</a:t>
            </a:r>
            <a:r>
              <a:rPr lang="fr-FR" b="1" u="sng" dirty="0" smtClean="0"/>
              <a:t> 1. 18-21 </a:t>
            </a:r>
            <a:r>
              <a:rPr lang="fr-FR" dirty="0" smtClean="0"/>
              <a:t>« </a:t>
            </a:r>
            <a:r>
              <a:rPr lang="fr-FR" i="1" dirty="0" err="1" smtClean="0"/>
              <a:t>qu</a:t>
            </a:r>
            <a:r>
              <a:rPr lang="fr-FR" i="1" dirty="0" smtClean="0"/>
              <a:t> 'il illumine les yeux de votre </a:t>
            </a:r>
            <a:r>
              <a:rPr lang="fr-FR" i="1" dirty="0" err="1" smtClean="0"/>
              <a:t>coeur</a:t>
            </a:r>
            <a:r>
              <a:rPr lang="fr-FR" i="1" dirty="0" smtClean="0"/>
              <a:t>, pour que vous sachiez quelle est l' espérance qui s 'attache à son appel, quelle est la richesse de la gloire de son héritage qu' il réserve aux saints, et quelle est envers nous qui croyons l 'infinie grandeur de sa puissance, se manifestant avec efficacité par la vertu de sa force. Il l' a déployée en Christ, en le ressuscitant des morts, et en le faisant asseoir à sa droite dans les lieux célestes, au- dessus de toute domination, de toute autorité, de toute puissance, de toute dignité, et de tout nom qui se peut nommer, non seulement dans le siècle présent, mais encore dans le siècle à venir </a:t>
            </a:r>
            <a:r>
              <a:rPr lang="fr-FR" dirty="0" smtClean="0"/>
              <a:t> »</a:t>
            </a:r>
            <a:endParaRPr lang="fr-FR"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24</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5" name="Titre 4"/>
          <p:cNvSpPr>
            <a:spLocks noGrp="1"/>
          </p:cNvSpPr>
          <p:nvPr>
            <p:ph type="title"/>
          </p:nvPr>
        </p:nvSpPr>
        <p:spPr/>
        <p:txBody>
          <a:bodyPr/>
          <a:lstStyle/>
          <a:p>
            <a:r>
              <a:rPr lang="fr-FR" b="1" dirty="0" smtClean="0"/>
              <a:t>Les yeux et la foi</a:t>
            </a:r>
            <a:endParaRPr lang="fr-FR" b="1" dirty="0"/>
          </a:p>
        </p:txBody>
      </p:sp>
    </p:spTree>
    <p:extLst>
      <p:ext uri="{BB962C8B-B14F-4D97-AF65-F5344CB8AC3E}">
        <p14:creationId xmlns:p14="http://schemas.microsoft.com/office/powerpoint/2010/main" val="2149114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La puissance du modèle</a:t>
            </a:r>
          </a:p>
          <a:p>
            <a:r>
              <a:rPr lang="fr-FR" u="sng" dirty="0" smtClean="0"/>
              <a:t>Phil 3. 17  </a:t>
            </a:r>
            <a:r>
              <a:rPr lang="fr-FR" dirty="0" smtClean="0"/>
              <a:t>«</a:t>
            </a:r>
            <a:r>
              <a:rPr lang="fr-FR" i="1" dirty="0" smtClean="0"/>
              <a:t>Soyez tous mes imitateurs, frères, et portez les regards sur ceux qui marchent selon le modèle que vous avez en nous </a:t>
            </a:r>
            <a:r>
              <a:rPr lang="fr-FR" dirty="0" smtClean="0"/>
              <a:t>»</a:t>
            </a:r>
          </a:p>
          <a:p>
            <a:r>
              <a:rPr lang="fr-FR" dirty="0" smtClean="0"/>
              <a:t>1 Co 4. 16.  1Co 11. 1. </a:t>
            </a:r>
          </a:p>
          <a:p>
            <a:r>
              <a:rPr lang="fr-FR" u="sng" dirty="0" smtClean="0"/>
              <a:t>Luc 6. 40 </a:t>
            </a:r>
            <a:r>
              <a:rPr lang="fr-FR" dirty="0" smtClean="0"/>
              <a:t>« </a:t>
            </a:r>
            <a:r>
              <a:rPr lang="fr-FR" i="1" dirty="0" smtClean="0"/>
              <a:t>Le disciple n 'est pas plus que le maître; mais tout disciple accompli sera comme son maître </a:t>
            </a:r>
            <a:r>
              <a:rPr lang="fr-FR" dirty="0" smtClean="0"/>
              <a:t>»</a:t>
            </a:r>
          </a:p>
          <a:p>
            <a:r>
              <a:rPr lang="fr-FR" u="sng" dirty="0" smtClean="0"/>
              <a:t>Pr 13. 20 </a:t>
            </a:r>
            <a:r>
              <a:rPr lang="fr-FR" dirty="0" smtClean="0"/>
              <a:t>“</a:t>
            </a:r>
            <a:r>
              <a:rPr lang="fr-FR" i="1" dirty="0" smtClean="0"/>
              <a:t>Celui qui fréquente les sages devient sage”</a:t>
            </a:r>
          </a:p>
          <a:p>
            <a:endParaRPr lang="fr-FR" i="1"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25</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5" name="Titre 4"/>
          <p:cNvSpPr>
            <a:spLocks noGrp="1"/>
          </p:cNvSpPr>
          <p:nvPr>
            <p:ph type="title"/>
          </p:nvPr>
        </p:nvSpPr>
        <p:spPr/>
        <p:txBody>
          <a:bodyPr>
            <a:normAutofit/>
          </a:bodyPr>
          <a:lstStyle/>
          <a:p>
            <a:r>
              <a:rPr lang="en-GB" b="1" i="1" dirty="0" smtClean="0"/>
              <a:t>4</a:t>
            </a:r>
            <a:r>
              <a:rPr lang="fr-FR" b="1" i="1" dirty="0" smtClean="0"/>
              <a:t>. « Ses mains sur ses mains”</a:t>
            </a:r>
            <a:endParaRPr lang="fr-FR" b="1" i="1" dirty="0"/>
          </a:p>
        </p:txBody>
      </p:sp>
    </p:spTree>
    <p:extLst>
      <p:ext uri="{BB962C8B-B14F-4D97-AF65-F5344CB8AC3E}">
        <p14:creationId xmlns:p14="http://schemas.microsoft.com/office/powerpoint/2010/main" val="2445200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lstStyle/>
          <a:p>
            <a:r>
              <a:rPr lang="fr-FR" u="sng" dirty="0" err="1" smtClean="0"/>
              <a:t>Philippiens</a:t>
            </a:r>
            <a:r>
              <a:rPr lang="fr-FR" u="sng" dirty="0" smtClean="0"/>
              <a:t> 2. 7-11 </a:t>
            </a:r>
            <a:r>
              <a:rPr lang="fr-FR" dirty="0" smtClean="0"/>
              <a:t>«  </a:t>
            </a:r>
            <a:r>
              <a:rPr lang="fr-FR" i="1" dirty="0" smtClean="0"/>
              <a:t>mais s 'est dépouillé lui- même, en prenant une forme de serviteur, en devenant semblable aux hommes; (2:7) et ayant paru comme un simple homme, (2:8) il s' est humilié lui- même, se rendant obéissant </a:t>
            </a:r>
            <a:r>
              <a:rPr lang="fr-FR" i="1" dirty="0" err="1" smtClean="0"/>
              <a:t>jusqu</a:t>
            </a:r>
            <a:r>
              <a:rPr lang="fr-FR" i="1" dirty="0" smtClean="0"/>
              <a:t> 'à la mort, même jusqu' à la mort de la croix. C 'est pourquoi aussi Dieu l' a souverainement élevé, et lui a donné le nom qui est au- dessus de tout nom, afin </a:t>
            </a:r>
            <a:r>
              <a:rPr lang="fr-FR" i="1" dirty="0" err="1" smtClean="0"/>
              <a:t>qu</a:t>
            </a:r>
            <a:r>
              <a:rPr lang="fr-FR" i="1" dirty="0" smtClean="0"/>
              <a:t> 'au nom de Jésus tout genou fléchisse dans les cieux, sur la terre et sous la terre, et que toute langue confesse que Jésus- Christ est Seigneur, à la gloire de Dieu le Père  </a:t>
            </a:r>
            <a:r>
              <a:rPr lang="fr-FR" dirty="0" smtClean="0"/>
              <a:t> ».</a:t>
            </a:r>
            <a:endParaRPr lang="fr-FR"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26</a:t>
            </a:fld>
            <a:endParaRPr lang="fr-FR"/>
          </a:p>
        </p:txBody>
      </p:sp>
      <p:sp>
        <p:nvSpPr>
          <p:cNvPr id="2" name="Espace réservé du pied de page 1"/>
          <p:cNvSpPr>
            <a:spLocks noGrp="1"/>
          </p:cNvSpPr>
          <p:nvPr>
            <p:ph type="ftr" sz="quarter" idx="16"/>
          </p:nvPr>
        </p:nvSpPr>
        <p:spPr/>
        <p:txBody>
          <a:bodyPr/>
          <a:lstStyle/>
          <a:p>
            <a:r>
              <a:rPr lang="fr-FR" smtClean="0"/>
              <a:t>Enseignement et guérison. Culte Sept 2014  ©                 Luc Bussiere.</a:t>
            </a:r>
            <a:endParaRPr lang="fr-FR"/>
          </a:p>
        </p:txBody>
      </p:sp>
      <p:sp>
        <p:nvSpPr>
          <p:cNvPr id="7" name="Titre 6"/>
          <p:cNvSpPr>
            <a:spLocks noGrp="1"/>
          </p:cNvSpPr>
          <p:nvPr>
            <p:ph type="title"/>
          </p:nvPr>
        </p:nvSpPr>
        <p:spPr/>
        <p:txBody>
          <a:bodyPr/>
          <a:lstStyle/>
          <a:p>
            <a:r>
              <a:rPr lang="fr-FR" b="1" i="1" dirty="0" smtClean="0"/>
              <a:t>Il s’est humilié lui-même…</a:t>
            </a:r>
            <a:endParaRPr lang="fr-FR" b="1" i="1" dirty="0"/>
          </a:p>
        </p:txBody>
      </p:sp>
    </p:spTree>
    <p:extLst>
      <p:ext uri="{BB962C8B-B14F-4D97-AF65-F5344CB8AC3E}">
        <p14:creationId xmlns:p14="http://schemas.microsoft.com/office/powerpoint/2010/main" val="2643566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r>
              <a:rPr lang="fr-FR" b="1" u="sng" dirty="0" smtClean="0"/>
              <a:t>Sa bouche: la Parole de Dieu</a:t>
            </a:r>
            <a:r>
              <a:rPr lang="fr-FR" dirty="0" smtClean="0"/>
              <a:t>. </a:t>
            </a:r>
            <a:r>
              <a:rPr lang="fr-FR" u="sng" dirty="0" err="1" smtClean="0"/>
              <a:t>Hebreux</a:t>
            </a:r>
            <a:r>
              <a:rPr lang="fr-FR" u="sng" dirty="0" smtClean="0"/>
              <a:t> 1. 2- 3 </a:t>
            </a:r>
            <a:r>
              <a:rPr lang="fr-FR" dirty="0" smtClean="0"/>
              <a:t>« dans ces derniers temps, nous a parlé par le Fils, </a:t>
            </a:r>
            <a:r>
              <a:rPr lang="fr-FR" dirty="0" err="1" smtClean="0"/>
              <a:t>qu</a:t>
            </a:r>
            <a:r>
              <a:rPr lang="fr-FR" dirty="0" smtClean="0"/>
              <a:t> 'il a établi héritier de toutes choses, par lequel il a aussi créé le monde, et qui, étant le reflet de sa gloire et l' empreinte de sa personne, et soutenant toutes choses par sa parole puissante. » </a:t>
            </a:r>
          </a:p>
          <a:p>
            <a:r>
              <a:rPr lang="fr-FR" u="sng" dirty="0" err="1" smtClean="0"/>
              <a:t>Apoc</a:t>
            </a:r>
            <a:r>
              <a:rPr lang="fr-FR" u="sng" dirty="0" smtClean="0"/>
              <a:t> 2. 16 </a:t>
            </a:r>
            <a:r>
              <a:rPr lang="fr-FR" dirty="0" smtClean="0"/>
              <a:t>“je les combattrai avec l 'épée de ma bouche”</a:t>
            </a:r>
          </a:p>
          <a:p>
            <a:r>
              <a:rPr lang="fr-FR" b="1" u="sng" dirty="0" smtClean="0"/>
              <a:t>Ses yeux</a:t>
            </a:r>
            <a:r>
              <a:rPr lang="fr-FR" dirty="0" smtClean="0"/>
              <a:t>: </a:t>
            </a:r>
            <a:r>
              <a:rPr lang="fr-FR" u="sng" dirty="0" smtClean="0"/>
              <a:t>2. </a:t>
            </a:r>
            <a:r>
              <a:rPr lang="fr-FR" u="sng" dirty="0" err="1" smtClean="0"/>
              <a:t>Chro</a:t>
            </a:r>
            <a:r>
              <a:rPr lang="fr-FR" u="sng" dirty="0" smtClean="0"/>
              <a:t> 16. 9</a:t>
            </a:r>
            <a:r>
              <a:rPr lang="fr-FR" dirty="0" smtClean="0"/>
              <a:t> « Car l 'Éternel étend ses regards sur toute la terre, pour soutenir ceux dont le </a:t>
            </a:r>
            <a:r>
              <a:rPr lang="fr-FR" dirty="0" err="1" smtClean="0"/>
              <a:t>coeur</a:t>
            </a:r>
            <a:r>
              <a:rPr lang="fr-FR" dirty="0" smtClean="0"/>
              <a:t> est tout entier à lui  »</a:t>
            </a:r>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27</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5" name="Titre 4"/>
          <p:cNvSpPr>
            <a:spLocks noGrp="1"/>
          </p:cNvSpPr>
          <p:nvPr>
            <p:ph type="title"/>
          </p:nvPr>
        </p:nvSpPr>
        <p:spPr/>
        <p:txBody>
          <a:bodyPr/>
          <a:lstStyle/>
          <a:p>
            <a:r>
              <a:rPr lang="en-GB" b="1" dirty="0" smtClean="0"/>
              <a:t>JESUS: Sa bouche, </a:t>
            </a:r>
            <a:r>
              <a:rPr lang="en-GB" b="1" dirty="0" err="1" smtClean="0"/>
              <a:t>Ses</a:t>
            </a:r>
            <a:r>
              <a:rPr lang="en-GB" b="1" dirty="0" smtClean="0"/>
              <a:t> </a:t>
            </a:r>
            <a:r>
              <a:rPr lang="en-GB" b="1" dirty="0" err="1" smtClean="0"/>
              <a:t>yeux</a:t>
            </a:r>
            <a:endParaRPr lang="en-GB" b="1" dirty="0"/>
          </a:p>
        </p:txBody>
      </p:sp>
    </p:spTree>
    <p:extLst>
      <p:ext uri="{BB962C8B-B14F-4D97-AF65-F5344CB8AC3E}">
        <p14:creationId xmlns:p14="http://schemas.microsoft.com/office/powerpoint/2010/main" val="3438878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lnSpcReduction="10000"/>
          </a:bodyPr>
          <a:lstStyle/>
          <a:p>
            <a:endParaRPr lang="fr-FR" dirty="0" smtClean="0"/>
          </a:p>
          <a:p>
            <a:r>
              <a:rPr lang="fr-FR" u="sng" dirty="0" smtClean="0"/>
              <a:t>Exode 13. 14 </a:t>
            </a:r>
            <a:r>
              <a:rPr lang="fr-FR" dirty="0" smtClean="0"/>
              <a:t>“Et lorsque ton fils te demandera un jour: Que signifie cela? tu lui répondras: Par sa main puissante, l 'Éternel nous a fait sortir d' Égypte, de la maison de servitude</a:t>
            </a:r>
            <a:r>
              <a:rPr lang="fr-FR" i="1" dirty="0" smtClean="0"/>
              <a:t> </a:t>
            </a:r>
            <a:r>
              <a:rPr lang="fr-FR" dirty="0" smtClean="0"/>
              <a:t>.” </a:t>
            </a:r>
          </a:p>
          <a:p>
            <a:r>
              <a:rPr lang="fr-FR" u="sng" dirty="0" smtClean="0"/>
              <a:t>Jean 3. 35 </a:t>
            </a:r>
            <a:r>
              <a:rPr lang="fr-FR" dirty="0" smtClean="0"/>
              <a:t>“</a:t>
            </a:r>
            <a:r>
              <a:rPr lang="fr-FR" i="1" dirty="0" smtClean="0"/>
              <a:t>Le Père aime le Fils, et il a remis toutes choses entre ses mains</a:t>
            </a:r>
            <a:r>
              <a:rPr lang="fr-FR" dirty="0" smtClean="0"/>
              <a:t>.”</a:t>
            </a:r>
          </a:p>
          <a:p>
            <a:r>
              <a:rPr lang="fr-FR" u="sng" dirty="0" smtClean="0"/>
              <a:t>Jean 10. 27-28 </a:t>
            </a:r>
            <a:r>
              <a:rPr lang="fr-FR" dirty="0" smtClean="0"/>
              <a:t>«Mes brebis entendent ma voix; je les connais, et elles me suivent. Je leur donne la vie éternelle; et elles ne périront jamais, et personne ne les ravira de ma main »</a:t>
            </a:r>
            <a:endParaRPr lang="fr-FR"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28</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5" name="Titre 4"/>
          <p:cNvSpPr>
            <a:spLocks noGrp="1"/>
          </p:cNvSpPr>
          <p:nvPr>
            <p:ph type="title"/>
          </p:nvPr>
        </p:nvSpPr>
        <p:spPr/>
        <p:txBody>
          <a:bodyPr/>
          <a:lstStyle/>
          <a:p>
            <a:r>
              <a:rPr lang="fr-FR" b="1" dirty="0" err="1" smtClean="0"/>
              <a:t>Jesus</a:t>
            </a:r>
            <a:r>
              <a:rPr lang="fr-FR" b="1" dirty="0" smtClean="0"/>
              <a:t>: Ses mains</a:t>
            </a:r>
            <a:endParaRPr lang="fr-FR" b="1" dirty="0"/>
          </a:p>
        </p:txBody>
      </p:sp>
    </p:spTree>
    <p:extLst>
      <p:ext uri="{BB962C8B-B14F-4D97-AF65-F5344CB8AC3E}">
        <p14:creationId xmlns:p14="http://schemas.microsoft.com/office/powerpoint/2010/main" val="2014967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b="1" dirty="0" smtClean="0"/>
              <a:t>Un échange glorieux</a:t>
            </a:r>
            <a:endParaRPr lang="fr-FR" b="1" dirty="0"/>
          </a:p>
        </p:txBody>
      </p:sp>
      <p:sp>
        <p:nvSpPr>
          <p:cNvPr id="7" name="Espace réservé du contenu 6"/>
          <p:cNvSpPr>
            <a:spLocks noGrp="1"/>
          </p:cNvSpPr>
          <p:nvPr>
            <p:ph idx="1"/>
          </p:nvPr>
        </p:nvSpPr>
        <p:spPr/>
        <p:txBody>
          <a:bodyPr/>
          <a:lstStyle/>
          <a:p>
            <a:endParaRPr lang="fr-FR" u="sng" dirty="0" smtClean="0"/>
          </a:p>
          <a:p>
            <a:r>
              <a:rPr lang="fr-FR" sz="3200" u="sng" dirty="0" smtClean="0"/>
              <a:t>1 Corinthiens 1 :  30 </a:t>
            </a:r>
            <a:r>
              <a:rPr lang="fr-FR" sz="3200" dirty="0" smtClean="0"/>
              <a:t>«  Or, c 'est par lui que vous êtes en Jésus- Christ, lequel, de par Dieu, a été fait pour nous sagesse, justice et sanctification et rédemption</a:t>
            </a:r>
            <a:r>
              <a:rPr lang="fr-FR" sz="3200" i="1" dirty="0" smtClean="0"/>
              <a:t>  »</a:t>
            </a:r>
          </a:p>
          <a:p>
            <a:pPr marL="0" indent="0">
              <a:buNone/>
            </a:pPr>
            <a:endParaRPr lang="en-GB" i="1" dirty="0" smtClean="0"/>
          </a:p>
          <a:p>
            <a:endParaRPr lang="fr-FR" dirty="0"/>
          </a:p>
        </p:txBody>
      </p:sp>
      <p:sp>
        <p:nvSpPr>
          <p:cNvPr id="5" name="Espace réservé du pied de page 4"/>
          <p:cNvSpPr>
            <a:spLocks noGrp="1"/>
          </p:cNvSpPr>
          <p:nvPr>
            <p:ph type="ftr" sz="quarter" idx="4294967295"/>
          </p:nvPr>
        </p:nvSpPr>
        <p:spPr>
          <a:xfrm>
            <a:off x="372034" y="5782194"/>
            <a:ext cx="4504765" cy="939281"/>
          </a:xfrm>
          <a:prstGeom prst="rect">
            <a:avLst/>
          </a:prstGeom>
        </p:spPr>
        <p:txBody>
          <a:bodyPr/>
          <a:lstStyle/>
          <a:p>
            <a:r>
              <a:rPr lang="en-US" smtClean="0"/>
              <a:t>Enseignement et guérison. Culte Sept 2014  ©                 Luc Bussiere.</a:t>
            </a:r>
            <a:endParaRPr lang="en-US" dirty="0"/>
          </a:p>
        </p:txBody>
      </p:sp>
      <p:sp>
        <p:nvSpPr>
          <p:cNvPr id="2" name="Espace réservé du numéro de diapositive 1"/>
          <p:cNvSpPr>
            <a:spLocks noGrp="1"/>
          </p:cNvSpPr>
          <p:nvPr>
            <p:ph type="sldNum" sz="quarter" idx="4294967295"/>
          </p:nvPr>
        </p:nvSpPr>
        <p:spPr>
          <a:xfrm>
            <a:off x="4267200" y="6356350"/>
            <a:ext cx="609600" cy="365125"/>
          </a:xfrm>
          <a:prstGeom prst="rect">
            <a:avLst/>
          </a:prstGeom>
        </p:spPr>
        <p:txBody>
          <a:bodyPr/>
          <a:lstStyle/>
          <a:p>
            <a:fld id="{3EC526B6-F861-4D54-BBE9-4BB519D3F342}" type="slidenum">
              <a:rPr lang="en-US" smtClean="0"/>
              <a:t>29</a:t>
            </a:fld>
            <a:endParaRPr lang="en-US"/>
          </a:p>
        </p:txBody>
      </p:sp>
    </p:spTree>
    <p:extLst>
      <p:ext uri="{BB962C8B-B14F-4D97-AF65-F5344CB8AC3E}">
        <p14:creationId xmlns:p14="http://schemas.microsoft.com/office/powerpoint/2010/main" val="2116412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u="sng" dirty="0" smtClean="0"/>
              <a:t>2 Rois 4. 18-20 </a:t>
            </a:r>
            <a:r>
              <a:rPr lang="fr-FR" dirty="0" smtClean="0"/>
              <a:t>« L </a:t>
            </a:r>
            <a:r>
              <a:rPr lang="fr-FR" dirty="0"/>
              <a:t>'enfant grandit. Et un jour qu' il était allé trouver son père vers les moissonneurs, il dit à son père</a:t>
            </a:r>
            <a:r>
              <a:rPr lang="fr-FR" dirty="0" smtClean="0"/>
              <a:t>: ma </a:t>
            </a:r>
            <a:r>
              <a:rPr lang="fr-FR" dirty="0"/>
              <a:t>tête! ma tête! Le père dit à son serviteur</a:t>
            </a:r>
            <a:r>
              <a:rPr lang="fr-FR" dirty="0" smtClean="0"/>
              <a:t>: porte</a:t>
            </a:r>
            <a:r>
              <a:rPr lang="fr-FR" dirty="0"/>
              <a:t>- le à sa mère. Le serviteur l 'emporta et l' amena à sa mère. Et l 'enfant resta sur les genoux de sa mère jusqu' à midi, puis il </a:t>
            </a:r>
            <a:r>
              <a:rPr lang="fr-FR" dirty="0" smtClean="0"/>
              <a:t>mourut »</a:t>
            </a:r>
            <a:endParaRPr lang="fr-FR"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3</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5" name="Titre 4"/>
          <p:cNvSpPr>
            <a:spLocks noGrp="1"/>
          </p:cNvSpPr>
          <p:nvPr>
            <p:ph type="title"/>
          </p:nvPr>
        </p:nvSpPr>
        <p:spPr/>
        <p:txBody>
          <a:bodyPr/>
          <a:lstStyle/>
          <a:p>
            <a:pPr algn="ctr"/>
            <a:r>
              <a:rPr lang="fr-FR" b="1" dirty="0" smtClean="0"/>
              <a:t>Ma tête ! ma tête! </a:t>
            </a:r>
            <a:endParaRPr lang="fr-FR" b="1" dirty="0"/>
          </a:p>
        </p:txBody>
      </p:sp>
    </p:spTree>
    <p:extLst>
      <p:ext uri="{BB962C8B-B14F-4D97-AF65-F5344CB8AC3E}">
        <p14:creationId xmlns:p14="http://schemas.microsoft.com/office/powerpoint/2010/main" val="30402058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fr-FR" smtClean="0"/>
              <a:t>Enseignement et guérison. Culte Sept 2014  ©                 Luc Bussiere.</a:t>
            </a:r>
            <a:endParaRPr lang="fr-FR"/>
          </a:p>
        </p:txBody>
      </p:sp>
      <p:sp>
        <p:nvSpPr>
          <p:cNvPr id="3" name="Espace réservé du numéro de diapositive 2"/>
          <p:cNvSpPr>
            <a:spLocks noGrp="1"/>
          </p:cNvSpPr>
          <p:nvPr>
            <p:ph type="sldNum" sz="quarter" idx="12"/>
          </p:nvPr>
        </p:nvSpPr>
        <p:spPr/>
        <p:txBody>
          <a:bodyPr/>
          <a:lstStyle/>
          <a:p>
            <a:fld id="{E5713136-CD27-994A-BE28-4484016D3B97}" type="slidenum">
              <a:rPr lang="fr-FR" smtClean="0"/>
              <a:t>30</a:t>
            </a:fld>
            <a:endParaRPr lang="fr-FR"/>
          </a:p>
        </p:txBody>
      </p:sp>
      <p:sp>
        <p:nvSpPr>
          <p:cNvPr id="5" name="Titre 4"/>
          <p:cNvSpPr>
            <a:spLocks noGrp="1"/>
          </p:cNvSpPr>
          <p:nvPr>
            <p:ph type="title"/>
          </p:nvPr>
        </p:nvSpPr>
        <p:spPr/>
        <p:txBody>
          <a:bodyPr>
            <a:normAutofit fontScale="90000"/>
          </a:bodyPr>
          <a:lstStyle/>
          <a:p>
            <a:pPr algn="ctr"/>
            <a:r>
              <a:rPr lang="fr-FR" b="1" dirty="0" smtClean="0"/>
              <a:t>La couronne de la sagesse à la place de  la couronne d’épines</a:t>
            </a:r>
            <a:endParaRPr lang="fr-FR" b="1" dirty="0"/>
          </a:p>
        </p:txBody>
      </p:sp>
      <p:sp>
        <p:nvSpPr>
          <p:cNvPr id="2" name="Espace réservé du contenu 1"/>
          <p:cNvSpPr>
            <a:spLocks noGrp="1"/>
          </p:cNvSpPr>
          <p:nvPr>
            <p:ph sz="half" idx="1"/>
          </p:nvPr>
        </p:nvSpPr>
        <p:spPr/>
        <p:txBody>
          <a:bodyPr/>
          <a:lstStyle/>
          <a:p>
            <a:endParaRPr lang="en-GB" dirty="0" smtClean="0"/>
          </a:p>
          <a:p>
            <a:r>
              <a:rPr lang="fr-FR" dirty="0" smtClean="0">
                <a:latin typeface="Times New Roman" charset="0"/>
                <a:ea typeface="ＭＳ Ｐゴシック" charset="0"/>
              </a:rPr>
              <a:t>Matthieu 27.29 “et ayant tressé une couronne d'épines, ils la mirent sur sa tête”</a:t>
            </a:r>
          </a:p>
          <a:p>
            <a:endParaRPr lang="en-GB" dirty="0" smtClean="0"/>
          </a:p>
          <a:p>
            <a:endParaRPr lang="en-GB" dirty="0"/>
          </a:p>
        </p:txBody>
      </p:sp>
      <p:pic>
        <p:nvPicPr>
          <p:cNvPr id="7" name="Picture 5" descr="Broche couronne pierres et perl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608" r="5608"/>
          <a:stretch>
            <a:fillRect/>
          </a:stretch>
        </p:blipFill>
        <p:spPr bwMode="auto">
          <a:xfrm>
            <a:off x="5275384" y="2900174"/>
            <a:ext cx="3387465" cy="31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 descr="unecouronnedpin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23827"/>
            <a:ext cx="4243388" cy="115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5275384" y="1699846"/>
            <a:ext cx="3387465" cy="1200328"/>
          </a:xfrm>
          <a:prstGeom prst="rect">
            <a:avLst/>
          </a:prstGeom>
          <a:noFill/>
        </p:spPr>
        <p:txBody>
          <a:bodyPr wrap="square" rtlCol="0">
            <a:spAutoFit/>
          </a:bodyPr>
          <a:lstStyle/>
          <a:p>
            <a:pPr>
              <a:defRPr/>
            </a:pPr>
            <a:r>
              <a:rPr lang="en-GB" sz="2400" dirty="0" smtClean="0"/>
              <a:t>La </a:t>
            </a:r>
            <a:r>
              <a:rPr lang="en-GB" sz="2400" dirty="0" err="1" smtClean="0"/>
              <a:t>couronne</a:t>
            </a:r>
            <a:r>
              <a:rPr lang="en-GB" sz="2400" dirty="0" smtClean="0"/>
              <a:t> de la </a:t>
            </a:r>
            <a:r>
              <a:rPr lang="en-GB" sz="2400" dirty="0" err="1" smtClean="0"/>
              <a:t>sagesse</a:t>
            </a:r>
            <a:r>
              <a:rPr lang="en-GB" sz="2400" dirty="0" smtClean="0"/>
              <a:t>: </a:t>
            </a:r>
            <a:r>
              <a:rPr lang="en-GB" sz="2400" dirty="0" err="1" smtClean="0"/>
              <a:t>Proverbes</a:t>
            </a:r>
            <a:r>
              <a:rPr lang="en-GB" sz="2400" dirty="0" smtClean="0"/>
              <a:t> 4, </a:t>
            </a:r>
            <a:r>
              <a:rPr lang="en-GB" sz="2400" dirty="0" err="1" smtClean="0"/>
              <a:t>Ezéchiel</a:t>
            </a:r>
            <a:r>
              <a:rPr lang="en-GB" sz="2400" dirty="0" smtClean="0"/>
              <a:t> 16</a:t>
            </a:r>
            <a:endParaRPr lang="en-GB" sz="2400" dirty="0"/>
          </a:p>
        </p:txBody>
      </p:sp>
    </p:spTree>
    <p:extLst>
      <p:ext uri="{BB962C8B-B14F-4D97-AF65-F5344CB8AC3E}">
        <p14:creationId xmlns:p14="http://schemas.microsoft.com/office/powerpoint/2010/main" val="3540745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fontScale="92500"/>
          </a:bodyPr>
          <a:lstStyle/>
          <a:p>
            <a:endParaRPr lang="fr-FR" dirty="0" smtClean="0"/>
          </a:p>
          <a:p>
            <a:r>
              <a:rPr lang="fr-FR" u="sng" dirty="0" smtClean="0"/>
              <a:t>Psaumes 2: 7-11 </a:t>
            </a:r>
            <a:r>
              <a:rPr lang="fr-FR" dirty="0" smtClean="0"/>
              <a:t>« </a:t>
            </a:r>
            <a:r>
              <a:rPr lang="fr-FR" i="1" dirty="0" smtClean="0"/>
              <a:t>L 'Éternel m' a dit: Tu es mon fils! Je </a:t>
            </a:r>
            <a:r>
              <a:rPr lang="fr-FR" i="1" dirty="0" err="1" smtClean="0"/>
              <a:t>t</a:t>
            </a:r>
            <a:r>
              <a:rPr lang="fr-FR" i="1" dirty="0" smtClean="0"/>
              <a:t> 'ai engendré </a:t>
            </a:r>
            <a:r>
              <a:rPr lang="fr-FR" i="1" dirty="0" err="1" smtClean="0"/>
              <a:t>aujourd</a:t>
            </a:r>
            <a:r>
              <a:rPr lang="fr-FR" i="1" dirty="0" smtClean="0"/>
              <a:t>' hui. Demande- moi et je te donnerai les nations pour héritage, Les extrémités de la terre pour possession; Tu les briseras avec une verge de fer, Tu les briseras comme le vase d 'un potier. Et maintenant, rois, conduisez- vous avec sagesse! Juges de la terre, recevez instruction! Servez l' Éternel avec crainte  ».</a:t>
            </a:r>
          </a:p>
          <a:p>
            <a:r>
              <a:rPr lang="fr-FR" dirty="0" smtClean="0"/>
              <a:t>“</a:t>
            </a:r>
            <a:r>
              <a:rPr lang="fr-FR" i="1" dirty="0" smtClean="0"/>
              <a:t>Il n’y a aucun territoire neutre dans tout l’univers. Chaque centimètre carré, chaque dixième de seconde est revendiqué par Dieu, mais aussi par Satan.</a:t>
            </a:r>
            <a:r>
              <a:rPr lang="fr-FR" dirty="0" smtClean="0"/>
              <a:t>  .”CS LEWIS</a:t>
            </a:r>
            <a:endParaRPr lang="fr-FR" i="1"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31</a:t>
            </a:fld>
            <a:endParaRPr lang="fr-FR"/>
          </a:p>
        </p:txBody>
      </p:sp>
      <p:sp>
        <p:nvSpPr>
          <p:cNvPr id="2" name="Espace réservé du pied de page 1"/>
          <p:cNvSpPr>
            <a:spLocks noGrp="1"/>
          </p:cNvSpPr>
          <p:nvPr>
            <p:ph type="ftr" sz="quarter" idx="16"/>
          </p:nvPr>
        </p:nvSpPr>
        <p:spPr/>
        <p:txBody>
          <a:bodyPr/>
          <a:lstStyle/>
          <a:p>
            <a:r>
              <a:rPr lang="fr-FR" smtClean="0"/>
              <a:t>Enseignement et guérison. Culte Sept 2014  ©                 Luc Bussiere.</a:t>
            </a:r>
            <a:endParaRPr lang="fr-FR"/>
          </a:p>
        </p:txBody>
      </p:sp>
      <p:sp>
        <p:nvSpPr>
          <p:cNvPr id="7" name="Titre 6"/>
          <p:cNvSpPr>
            <a:spLocks noGrp="1"/>
          </p:cNvSpPr>
          <p:nvPr>
            <p:ph type="title"/>
          </p:nvPr>
        </p:nvSpPr>
        <p:spPr/>
        <p:txBody>
          <a:bodyPr/>
          <a:lstStyle/>
          <a:p>
            <a:r>
              <a:rPr lang="fr-FR" b="1" dirty="0" smtClean="0"/>
              <a:t>Soyons déterminés. </a:t>
            </a:r>
            <a:endParaRPr lang="fr-FR" b="1" dirty="0"/>
          </a:p>
        </p:txBody>
      </p:sp>
    </p:spTree>
    <p:extLst>
      <p:ext uri="{BB962C8B-B14F-4D97-AF65-F5344CB8AC3E}">
        <p14:creationId xmlns:p14="http://schemas.microsoft.com/office/powerpoint/2010/main" val="2344044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en-GB" dirty="0" smtClean="0"/>
          </a:p>
          <a:p>
            <a:r>
              <a:rPr lang="fr-FR" u="sng" dirty="0" smtClean="0"/>
              <a:t>Luc 10. 27 </a:t>
            </a:r>
            <a:r>
              <a:rPr lang="fr-FR" dirty="0" smtClean="0"/>
              <a:t>«Tu aimeras le Seigneur, ton Dieu, de tout ton </a:t>
            </a:r>
            <a:r>
              <a:rPr lang="fr-FR" dirty="0" err="1" smtClean="0"/>
              <a:t>coeur</a:t>
            </a:r>
            <a:r>
              <a:rPr lang="fr-FR" dirty="0" smtClean="0"/>
              <a:t>, de toute ton âme, de toute ta force, et de toute ta pensée; et ton prochain comme toi </a:t>
            </a:r>
            <a:r>
              <a:rPr lang="fr-FR" i="1" dirty="0" smtClean="0"/>
              <a:t> </a:t>
            </a:r>
            <a:r>
              <a:rPr lang="fr-FR" dirty="0" smtClean="0"/>
              <a:t>»</a:t>
            </a:r>
          </a:p>
          <a:p>
            <a:r>
              <a:rPr lang="fr-FR" sz="3600" b="1" dirty="0" smtClean="0"/>
              <a:t>CALEB: “Tout son </a:t>
            </a:r>
            <a:r>
              <a:rPr lang="fr-FR" sz="3600" b="1" dirty="0" err="1" smtClean="0"/>
              <a:t>coeur</a:t>
            </a:r>
            <a:r>
              <a:rPr lang="fr-FR" sz="3600" b="1" dirty="0" smtClean="0"/>
              <a:t>”</a:t>
            </a:r>
            <a:r>
              <a:rPr lang="fr-FR" dirty="0" smtClean="0"/>
              <a:t>. </a:t>
            </a:r>
          </a:p>
          <a:p>
            <a:r>
              <a:rPr lang="fr-FR" u="sng" dirty="0" smtClean="0"/>
              <a:t>Nombres 13. 30 </a:t>
            </a:r>
            <a:r>
              <a:rPr lang="fr-FR" dirty="0" smtClean="0"/>
              <a:t>“Caleb fit taire le peuple, qui murmurait contre Moïse. Il dit: Montons, emparons- nous du pays, nous y serons vainqueurs”</a:t>
            </a:r>
            <a:endParaRPr lang="fr-FR"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32</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5" name="Titre 4"/>
          <p:cNvSpPr>
            <a:spLocks noGrp="1"/>
          </p:cNvSpPr>
          <p:nvPr>
            <p:ph type="title"/>
          </p:nvPr>
        </p:nvSpPr>
        <p:spPr/>
        <p:txBody>
          <a:bodyPr>
            <a:normAutofit fontScale="90000"/>
          </a:bodyPr>
          <a:lstStyle/>
          <a:p>
            <a:r>
              <a:rPr lang="fr-FR" b="1" dirty="0" smtClean="0"/>
              <a:t>Aime ton Dieu de tout ton cœur, de toute ta pensée</a:t>
            </a:r>
            <a:endParaRPr lang="fr-FR" b="1" dirty="0"/>
          </a:p>
        </p:txBody>
      </p:sp>
    </p:spTree>
    <p:extLst>
      <p:ext uri="{BB962C8B-B14F-4D97-AF65-F5344CB8AC3E}">
        <p14:creationId xmlns:p14="http://schemas.microsoft.com/office/powerpoint/2010/main" val="3746495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u="sng" dirty="0" smtClean="0"/>
              <a:t>Nombres 14. 24 </a:t>
            </a:r>
            <a:r>
              <a:rPr lang="fr-FR" dirty="0" smtClean="0"/>
              <a:t>« Et parce que mon serviteur Caleb a été animé d 'un autre esprit, et qu' il a pleinement suivi ma voie, je le ferai entrer dans le pays où il est allé, et ses descendants le posséderont</a:t>
            </a:r>
            <a:r>
              <a:rPr lang="fr-FR" i="1" dirty="0" smtClean="0"/>
              <a:t> </a:t>
            </a:r>
            <a:r>
              <a:rPr lang="fr-FR" dirty="0" smtClean="0"/>
              <a:t> »</a:t>
            </a:r>
          </a:p>
          <a:p>
            <a:pPr marL="0" indent="0">
              <a:buNone/>
            </a:pPr>
            <a:endParaRPr lang="fr-FR" dirty="0" smtClean="0"/>
          </a:p>
          <a:p>
            <a:r>
              <a:rPr lang="fr-FR" u="sng" dirty="0" smtClean="0"/>
              <a:t>Josué 14. 12 </a:t>
            </a:r>
            <a:r>
              <a:rPr lang="fr-FR" dirty="0" smtClean="0"/>
              <a:t>“Donne- moi donc cette montagne dont l 'Éternel a parlé dans ce temps- là; car tu as appris alors qu' il s 'y trouve des </a:t>
            </a:r>
            <a:r>
              <a:rPr lang="fr-FR" dirty="0" err="1" smtClean="0"/>
              <a:t>Anakim</a:t>
            </a:r>
            <a:r>
              <a:rPr lang="fr-FR" dirty="0" smtClean="0"/>
              <a:t>, et qu' il y a des villes grandes et fortifiées. L 'Éternel sera peut- être avec moi, et je les chasserai, comme l' Éternel a dit</a:t>
            </a:r>
            <a:r>
              <a:rPr lang="fr-FR" i="1" dirty="0" smtClean="0"/>
              <a:t> </a:t>
            </a:r>
            <a:r>
              <a:rPr lang="fr-FR" dirty="0" smtClean="0"/>
              <a:t>”</a:t>
            </a:r>
            <a:endParaRPr lang="fr-FR"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33</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5" name="Titre 4"/>
          <p:cNvSpPr>
            <a:spLocks noGrp="1"/>
          </p:cNvSpPr>
          <p:nvPr>
            <p:ph type="title"/>
          </p:nvPr>
        </p:nvSpPr>
        <p:spPr/>
        <p:txBody>
          <a:bodyPr>
            <a:normAutofit/>
          </a:bodyPr>
          <a:lstStyle/>
          <a:p>
            <a:r>
              <a:rPr lang="fr-FR" b="1" dirty="0" smtClean="0"/>
              <a:t>Un esprit différent.  </a:t>
            </a:r>
            <a:endParaRPr lang="fr-FR" b="1" dirty="0"/>
          </a:p>
        </p:txBody>
      </p:sp>
    </p:spTree>
    <p:extLst>
      <p:ext uri="{BB962C8B-B14F-4D97-AF65-F5344CB8AC3E}">
        <p14:creationId xmlns:p14="http://schemas.microsoft.com/office/powerpoint/2010/main" val="3245747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u="sng" dirty="0" smtClean="0"/>
          </a:p>
          <a:p>
            <a:r>
              <a:rPr lang="fr-FR" b="1" u="sng" dirty="0" smtClean="0"/>
              <a:t>Josué 15. 15 </a:t>
            </a:r>
            <a:r>
              <a:rPr lang="fr-FR" dirty="0" smtClean="0"/>
              <a:t>«</a:t>
            </a:r>
            <a:r>
              <a:rPr lang="fr-FR" i="1" dirty="0" smtClean="0"/>
              <a:t>  De là il monta contre les habitants de </a:t>
            </a:r>
            <a:r>
              <a:rPr lang="fr-FR" i="1" dirty="0" err="1" smtClean="0"/>
              <a:t>Debir:Debir</a:t>
            </a:r>
            <a:r>
              <a:rPr lang="fr-FR" i="1" dirty="0" smtClean="0"/>
              <a:t> s 'appelait autrefois </a:t>
            </a:r>
            <a:r>
              <a:rPr lang="fr-FR" i="1" dirty="0" err="1" smtClean="0"/>
              <a:t>Kirjath-Sepher</a:t>
            </a:r>
            <a:r>
              <a:rPr lang="fr-FR" i="1" dirty="0" smtClean="0"/>
              <a:t>. »</a:t>
            </a:r>
          </a:p>
          <a:p>
            <a:endParaRPr lang="fr-FR" i="1" dirty="0" smtClean="0"/>
          </a:p>
          <a:p>
            <a:r>
              <a:rPr lang="fr-FR" i="1" dirty="0" smtClean="0"/>
              <a:t>“</a:t>
            </a:r>
            <a:r>
              <a:rPr lang="fr-FR" sz="2800" b="1" i="1" dirty="0" err="1" smtClean="0"/>
              <a:t>Kiriath</a:t>
            </a:r>
            <a:r>
              <a:rPr lang="fr-FR" sz="2800" b="1" i="1" dirty="0" smtClean="0"/>
              <a:t> – </a:t>
            </a:r>
            <a:r>
              <a:rPr lang="fr-FR" sz="2800" b="1" i="1" dirty="0" err="1" smtClean="0"/>
              <a:t>Sepher</a:t>
            </a:r>
            <a:r>
              <a:rPr lang="fr-FR" i="1" dirty="0" smtClean="0"/>
              <a:t>” = Cité du livre, des lettres</a:t>
            </a:r>
          </a:p>
          <a:p>
            <a:pPr marL="0" indent="0">
              <a:buNone/>
            </a:pPr>
            <a:endParaRPr lang="fr-FR" i="1" dirty="0" smtClean="0"/>
          </a:p>
          <a:p>
            <a:r>
              <a:rPr lang="fr-FR" b="1" i="1" dirty="0" smtClean="0"/>
              <a:t>Daniel 1. 17 </a:t>
            </a:r>
            <a:r>
              <a:rPr lang="fr-FR" i="1" dirty="0" smtClean="0"/>
              <a:t>“Dieu accorda à ces quatre jeunes gens de la science, de l 'intelligence dans toutes les lettres, et de la sagesse; et Daniel expliquait toutes les visions et tous les songes ”</a:t>
            </a:r>
            <a:endParaRPr lang="fr-FR" i="1"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34</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5" name="Titre 4"/>
          <p:cNvSpPr>
            <a:spLocks noGrp="1"/>
          </p:cNvSpPr>
          <p:nvPr>
            <p:ph type="title"/>
          </p:nvPr>
        </p:nvSpPr>
        <p:spPr/>
        <p:txBody>
          <a:bodyPr/>
          <a:lstStyle/>
          <a:p>
            <a:r>
              <a:rPr lang="fr-FR" b="1" dirty="0" smtClean="0"/>
              <a:t>Donne moi “la cité du livre! </a:t>
            </a:r>
            <a:endParaRPr lang="fr-FR" b="1" dirty="0"/>
          </a:p>
        </p:txBody>
      </p:sp>
    </p:spTree>
    <p:extLst>
      <p:ext uri="{BB962C8B-B14F-4D97-AF65-F5344CB8AC3E}">
        <p14:creationId xmlns:p14="http://schemas.microsoft.com/office/powerpoint/2010/main" val="3063592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dirty="0" smtClean="0"/>
          </a:p>
          <a:p>
            <a:r>
              <a:rPr lang="fr-FR" u="sng" dirty="0" smtClean="0"/>
              <a:t>Esaïe  2: 2  </a:t>
            </a:r>
            <a:r>
              <a:rPr lang="fr-FR" dirty="0" smtClean="0"/>
              <a:t>« Il arrivera, dans la suite des temps, Que la montagne de la maison de l 'Éternel Sera fondée sur le sommet des montagnes, Qu' elle s 'élèvera par- dessus les collines, Et que toutes les nations y afflueront  »</a:t>
            </a:r>
          </a:p>
          <a:p>
            <a:r>
              <a:rPr lang="fr-FR" u="sng" dirty="0" smtClean="0"/>
              <a:t>Daniel 7. 18 </a:t>
            </a:r>
            <a:r>
              <a:rPr lang="fr-FR" dirty="0" smtClean="0"/>
              <a:t>“mais les saints du Très- Haut recevront le royaume, et ils posséderont le royaume éternellement, d 'éternité en éternité .”</a:t>
            </a:r>
            <a:endParaRPr lang="fr-FR"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35</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5" name="Titre 4"/>
          <p:cNvSpPr>
            <a:spLocks noGrp="1"/>
          </p:cNvSpPr>
          <p:nvPr>
            <p:ph type="title"/>
          </p:nvPr>
        </p:nvSpPr>
        <p:spPr>
          <a:xfrm>
            <a:off x="457199" y="152400"/>
            <a:ext cx="8562975" cy="1219200"/>
          </a:xfrm>
        </p:spPr>
        <p:txBody>
          <a:bodyPr>
            <a:normAutofit fontScale="90000"/>
          </a:bodyPr>
          <a:lstStyle/>
          <a:p>
            <a:r>
              <a:rPr lang="fr-FR" b="1" dirty="0" smtClean="0"/>
              <a:t>La montagne de la maison de l’Eternel</a:t>
            </a:r>
            <a:endParaRPr lang="fr-FR" b="1" dirty="0"/>
          </a:p>
        </p:txBody>
      </p:sp>
    </p:spTree>
    <p:extLst>
      <p:ext uri="{BB962C8B-B14F-4D97-AF65-F5344CB8AC3E}">
        <p14:creationId xmlns:p14="http://schemas.microsoft.com/office/powerpoint/2010/main" val="1389325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défi de la formation d’une pensée chrétienne. </a:t>
            </a:r>
            <a:endParaRPr lang="fr-FR" dirty="0"/>
          </a:p>
        </p:txBody>
      </p:sp>
      <p:sp>
        <p:nvSpPr>
          <p:cNvPr id="3" name="Espace réservé du contenu 2"/>
          <p:cNvSpPr>
            <a:spLocks noGrp="1"/>
          </p:cNvSpPr>
          <p:nvPr>
            <p:ph idx="1"/>
          </p:nvPr>
        </p:nvSpPr>
        <p:spPr/>
        <p:txBody>
          <a:bodyPr/>
          <a:lstStyle/>
          <a:p>
            <a:endParaRPr lang="fr-FR" dirty="0" smtClean="0"/>
          </a:p>
          <a:p>
            <a:r>
              <a:rPr lang="fr-FR" sz="2800" u="sng" dirty="0" smtClean="0"/>
              <a:t>Luc 10: 27 </a:t>
            </a:r>
            <a:r>
              <a:rPr lang="fr-FR" sz="2800" dirty="0" smtClean="0"/>
              <a:t>«  Il répondit: Tu aimeras le Seigneur, ton Dieu, de tout ton cœur, de toute ton âme, de toute ta force, et de toute ta pensée; et ton prochain comme toi-même. »</a:t>
            </a:r>
          </a:p>
          <a:p>
            <a:r>
              <a:rPr lang="fr-FR" sz="2800" dirty="0" smtClean="0"/>
              <a:t>Comment aimer Dieu de toute sa pensée si l’on apprend à  penser sans Dieu? </a:t>
            </a:r>
          </a:p>
          <a:p>
            <a:pPr marL="0" indent="0">
              <a:buNone/>
            </a:pPr>
            <a:endParaRPr lang="fr-FR" dirty="0" smtClean="0"/>
          </a:p>
          <a:p>
            <a:endParaRPr lang="fr-FR" dirty="0"/>
          </a:p>
        </p:txBody>
      </p:sp>
      <p:sp>
        <p:nvSpPr>
          <p:cNvPr id="4" name="Espace réservé du pied de page 3"/>
          <p:cNvSpPr>
            <a:spLocks noGrp="1"/>
          </p:cNvSpPr>
          <p:nvPr>
            <p:ph type="ftr" sz="quarter" idx="4294967295"/>
          </p:nvPr>
        </p:nvSpPr>
        <p:spPr>
          <a:xfrm>
            <a:off x="685069" y="6096000"/>
            <a:ext cx="7239731" cy="625475"/>
          </a:xfrm>
          <a:prstGeom prst="rect">
            <a:avLst/>
          </a:prstGeom>
        </p:spPr>
        <p:txBody>
          <a:bodyPr/>
          <a:lstStyle/>
          <a:p>
            <a:r>
              <a:rPr lang="fr-FR" smtClean="0"/>
              <a:t>Enseignement et guérison. Culte Sept 2014  ©                 Luc Bussiere.</a:t>
            </a:r>
            <a:endParaRPr lang="fr-FR" dirty="0"/>
          </a:p>
        </p:txBody>
      </p:sp>
      <p:sp>
        <p:nvSpPr>
          <p:cNvPr id="5" name="Espace réservé du numéro de diapositive 4"/>
          <p:cNvSpPr>
            <a:spLocks noGrp="1"/>
          </p:cNvSpPr>
          <p:nvPr>
            <p:ph type="sldNum" sz="quarter" idx="4294967295"/>
          </p:nvPr>
        </p:nvSpPr>
        <p:spPr>
          <a:xfrm>
            <a:off x="7924800" y="6356350"/>
            <a:ext cx="762000" cy="365125"/>
          </a:xfrm>
          <a:prstGeom prst="rect">
            <a:avLst/>
          </a:prstGeom>
        </p:spPr>
        <p:txBody>
          <a:bodyPr/>
          <a:lstStyle/>
          <a:p>
            <a:fld id="{62FFA980-786C-4720-87C8-4558077DAF94}" type="slidenum">
              <a:rPr lang="fr-FR" smtClean="0"/>
              <a:pPr/>
              <a:t>36</a:t>
            </a:fld>
            <a:endParaRPr lang="fr-FR"/>
          </a:p>
        </p:txBody>
      </p:sp>
    </p:spTree>
    <p:extLst>
      <p:ext uri="{BB962C8B-B14F-4D97-AF65-F5344CB8AC3E}">
        <p14:creationId xmlns:p14="http://schemas.microsoft.com/office/powerpoint/2010/main" val="512301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Romains 1. 18-32</a:t>
            </a:r>
            <a:endParaRPr lang="fr-FR" dirty="0"/>
          </a:p>
        </p:txBody>
      </p:sp>
      <p:sp>
        <p:nvSpPr>
          <p:cNvPr id="3" name="Espace réservé du contenu 2"/>
          <p:cNvSpPr>
            <a:spLocks noGrp="1"/>
          </p:cNvSpPr>
          <p:nvPr>
            <p:ph idx="1"/>
          </p:nvPr>
        </p:nvSpPr>
        <p:spPr/>
        <p:txBody>
          <a:bodyPr>
            <a:normAutofit fontScale="92500"/>
          </a:bodyPr>
          <a:lstStyle/>
          <a:p>
            <a:r>
              <a:rPr lang="fr-FR" dirty="0" smtClean="0"/>
              <a:t>« La </a:t>
            </a:r>
            <a:r>
              <a:rPr lang="fr-FR" dirty="0"/>
              <a:t>colère de Dieu se révèle du ciel contre toute impiété et toute injustice des hommes qui retiennent injustement la vérité captive, car ce </a:t>
            </a:r>
            <a:r>
              <a:rPr lang="fr-FR" dirty="0" err="1"/>
              <a:t>qu</a:t>
            </a:r>
            <a:r>
              <a:rPr lang="fr-FR" dirty="0"/>
              <a:t> 'on peut connaître de Dieu est manifeste pour eux, Dieu le leur ayant fait connaître. En effet, les perfections invisibles de Dieu, sa puissance éternelle et sa divinité, se voient comme à l' </a:t>
            </a:r>
            <a:r>
              <a:rPr lang="fr-FR" dirty="0" err="1"/>
              <a:t>oeil</a:t>
            </a:r>
            <a:r>
              <a:rPr lang="fr-FR" dirty="0"/>
              <a:t>, depuis la création du monde, quand on les considère dans ses ouvrages. Ils sont donc inexcusables, puisque ayant connu Dieu, ils ne l 'ont point glorifié comme Dieu, et ne lui ont point rendu grâces; mais ils se sont égarés dans leurs pensées, et leur </a:t>
            </a:r>
            <a:r>
              <a:rPr lang="fr-FR" dirty="0" err="1"/>
              <a:t>coeur</a:t>
            </a:r>
            <a:r>
              <a:rPr lang="fr-FR" dirty="0"/>
              <a:t> sans intelligence a été plongé dans les </a:t>
            </a:r>
            <a:r>
              <a:rPr lang="fr-FR" dirty="0" smtClean="0"/>
              <a:t>ténèbres (…)</a:t>
            </a:r>
            <a:endParaRPr lang="fr-FR" dirty="0"/>
          </a:p>
        </p:txBody>
      </p:sp>
      <p:sp>
        <p:nvSpPr>
          <p:cNvPr id="4" name="Espace réservé du pied de page 3"/>
          <p:cNvSpPr>
            <a:spLocks noGrp="1"/>
          </p:cNvSpPr>
          <p:nvPr>
            <p:ph type="ftr" sz="quarter" idx="4294967295"/>
          </p:nvPr>
        </p:nvSpPr>
        <p:spPr>
          <a:xfrm>
            <a:off x="668360" y="6356351"/>
            <a:ext cx="7256440" cy="161152"/>
          </a:xfrm>
          <a:prstGeom prst="rect">
            <a:avLst/>
          </a:prstGeom>
        </p:spPr>
        <p:txBody>
          <a:bodyPr/>
          <a:lstStyle/>
          <a:p>
            <a:r>
              <a:rPr lang="fr-FR" smtClean="0"/>
              <a:t>Enseignement et guérison. Culte Sept 2014  ©                 Luc Bussiere.</a:t>
            </a:r>
            <a:endParaRPr lang="fr-FR" dirty="0"/>
          </a:p>
        </p:txBody>
      </p:sp>
      <p:sp>
        <p:nvSpPr>
          <p:cNvPr id="5" name="Espace réservé du numéro de diapositive 4"/>
          <p:cNvSpPr>
            <a:spLocks noGrp="1"/>
          </p:cNvSpPr>
          <p:nvPr>
            <p:ph type="sldNum" sz="quarter" idx="4294967295"/>
          </p:nvPr>
        </p:nvSpPr>
        <p:spPr>
          <a:xfrm>
            <a:off x="7924800" y="6356350"/>
            <a:ext cx="762000" cy="365125"/>
          </a:xfrm>
          <a:prstGeom prst="rect">
            <a:avLst/>
          </a:prstGeom>
        </p:spPr>
        <p:txBody>
          <a:bodyPr/>
          <a:lstStyle/>
          <a:p>
            <a:fld id="{62FFA980-786C-4720-87C8-4558077DAF94}" type="slidenum">
              <a:rPr lang="fr-FR" smtClean="0"/>
              <a:pPr/>
              <a:t>37</a:t>
            </a:fld>
            <a:endParaRPr lang="fr-FR"/>
          </a:p>
        </p:txBody>
      </p:sp>
    </p:spTree>
    <p:extLst>
      <p:ext uri="{BB962C8B-B14F-4D97-AF65-F5344CB8AC3E}">
        <p14:creationId xmlns:p14="http://schemas.microsoft.com/office/powerpoint/2010/main" val="1229327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Romains 1 suite</a:t>
            </a: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a:t>Se vantant d 'être sages, ils sont devenus fous; et ils ont changé la gloire du Dieu incorruptible en images représentant l' homme corruptible, des oiseaux, des quadrupèdes, et des reptiles. C 'est pourquoi Dieu les a livrés à l' impureté, selon les convoitises de leurs </a:t>
            </a:r>
            <a:r>
              <a:rPr lang="fr-FR" dirty="0" err="1"/>
              <a:t>coeurs</a:t>
            </a:r>
            <a:r>
              <a:rPr lang="fr-FR" dirty="0"/>
              <a:t>; en sorte </a:t>
            </a:r>
            <a:r>
              <a:rPr lang="fr-FR" dirty="0" err="1"/>
              <a:t>qu</a:t>
            </a:r>
            <a:r>
              <a:rPr lang="fr-FR" dirty="0"/>
              <a:t> 'ils déshonorent eux- mêmes leurs propres corps; eux qui ont changé la vérité de Dieu en mensonge, et qui ont adoré et servi la créature au lieu du Créateur, qui est béni éternellement. Amen! C' est pourquoi Dieu les a livrés à des passions infâmes</a:t>
            </a:r>
            <a:r>
              <a:rPr lang="fr-FR" dirty="0" smtClean="0"/>
              <a:t>: car </a:t>
            </a:r>
            <a:r>
              <a:rPr lang="fr-FR" dirty="0"/>
              <a:t>leurs femmes ont changé l 'usage naturel en celui qui est contre nature; et de même les hommes, abandonnant l' usage naturel de la femme, se sont enflammés dans leurs désirs les uns pour les autres, commettant homme avec homme des choses infâmes, et recevant en eux- mêmes le salaire que méritait leur </a:t>
            </a:r>
            <a:r>
              <a:rPr lang="fr-FR" dirty="0" smtClean="0"/>
              <a:t>égarement</a:t>
            </a:r>
            <a:endParaRPr lang="fr-FR" dirty="0"/>
          </a:p>
        </p:txBody>
      </p:sp>
      <p:sp>
        <p:nvSpPr>
          <p:cNvPr id="4" name="Espace réservé du pied de page 3"/>
          <p:cNvSpPr>
            <a:spLocks noGrp="1"/>
          </p:cNvSpPr>
          <p:nvPr>
            <p:ph type="ftr" sz="quarter" idx="4294967295"/>
          </p:nvPr>
        </p:nvSpPr>
        <p:spPr>
          <a:xfrm>
            <a:off x="628502" y="6173787"/>
            <a:ext cx="7296298" cy="365125"/>
          </a:xfrm>
          <a:prstGeom prst="rect">
            <a:avLst/>
          </a:prstGeom>
        </p:spPr>
        <p:txBody>
          <a:bodyPr/>
          <a:lstStyle/>
          <a:p>
            <a:r>
              <a:rPr lang="fr-FR" smtClean="0"/>
              <a:t>Enseignement et guérison. Culte Sept 2014  ©                 Luc Bussiere.</a:t>
            </a:r>
            <a:endParaRPr lang="fr-FR" dirty="0"/>
          </a:p>
        </p:txBody>
      </p:sp>
      <p:sp>
        <p:nvSpPr>
          <p:cNvPr id="5" name="Espace réservé du numéro de diapositive 4"/>
          <p:cNvSpPr>
            <a:spLocks noGrp="1"/>
          </p:cNvSpPr>
          <p:nvPr>
            <p:ph type="sldNum" sz="quarter" idx="4294967295"/>
          </p:nvPr>
        </p:nvSpPr>
        <p:spPr>
          <a:xfrm>
            <a:off x="7924800" y="6356350"/>
            <a:ext cx="762000" cy="365125"/>
          </a:xfrm>
          <a:prstGeom prst="rect">
            <a:avLst/>
          </a:prstGeom>
        </p:spPr>
        <p:txBody>
          <a:bodyPr/>
          <a:lstStyle/>
          <a:p>
            <a:fld id="{62FFA980-786C-4720-87C8-4558077DAF94}" type="slidenum">
              <a:rPr lang="fr-FR" smtClean="0"/>
              <a:pPr/>
              <a:t>38</a:t>
            </a:fld>
            <a:endParaRPr lang="fr-FR"/>
          </a:p>
        </p:txBody>
      </p:sp>
    </p:spTree>
    <p:extLst>
      <p:ext uri="{BB962C8B-B14F-4D97-AF65-F5344CB8AC3E}">
        <p14:creationId xmlns:p14="http://schemas.microsoft.com/office/powerpoint/2010/main" val="3582289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Romains 1. Suite et fin</a:t>
            </a:r>
            <a:endParaRPr lang="fr-FR" dirty="0"/>
          </a:p>
        </p:txBody>
      </p:sp>
      <p:sp>
        <p:nvSpPr>
          <p:cNvPr id="3" name="Espace réservé du contenu 2"/>
          <p:cNvSpPr>
            <a:spLocks noGrp="1"/>
          </p:cNvSpPr>
          <p:nvPr>
            <p:ph idx="1"/>
          </p:nvPr>
        </p:nvSpPr>
        <p:spPr/>
        <p:txBody>
          <a:bodyPr>
            <a:normAutofit fontScale="92500"/>
          </a:bodyPr>
          <a:lstStyle/>
          <a:p>
            <a:r>
              <a:rPr lang="fr-FR" dirty="0" smtClean="0"/>
              <a:t>Comme </a:t>
            </a:r>
            <a:r>
              <a:rPr lang="fr-FR" dirty="0"/>
              <a:t>ils ne se sont pas souciés de connaître Dieu, Dieu les a livrés à leur sens réprouvé, pour commettre des choses indignes, étant remplis de toute espèce d 'injustice, de méchanceté, de cupidité, de malice; pleins d' envie, de meurtre, de querelle, de ruse, de malignité; (1:30) rapporteurs, médisants, impies, arrogants, hautains, fanfarons, ingénieux au mal, rebelles à leurs parents, (1:30) dépourvus d 'intelligence, (1:31) de loyauté, d' affection naturelle, de miséricorde. Et, bien </a:t>
            </a:r>
            <a:r>
              <a:rPr lang="fr-FR" dirty="0" err="1"/>
              <a:t>qu</a:t>
            </a:r>
            <a:r>
              <a:rPr lang="fr-FR" dirty="0"/>
              <a:t> 'ils connaissent le jugement de Dieu, déclarant dignes de mort ceux qui commettent de telles choses, non seulement ils les font, mais ils approuvent ceux qui les </a:t>
            </a:r>
            <a:r>
              <a:rPr lang="fr-FR" dirty="0" smtClean="0"/>
              <a:t>font ». </a:t>
            </a:r>
            <a:endParaRPr lang="fr-FR" dirty="0"/>
          </a:p>
          <a:p>
            <a:endParaRPr lang="fr-FR" dirty="0"/>
          </a:p>
        </p:txBody>
      </p:sp>
      <p:sp>
        <p:nvSpPr>
          <p:cNvPr id="4" name="Espace réservé du pied de page 3"/>
          <p:cNvSpPr>
            <a:spLocks noGrp="1"/>
          </p:cNvSpPr>
          <p:nvPr>
            <p:ph type="ftr" sz="quarter" idx="4294967295"/>
          </p:nvPr>
        </p:nvSpPr>
        <p:spPr>
          <a:xfrm>
            <a:off x="751905" y="6356350"/>
            <a:ext cx="6967653" cy="365125"/>
          </a:xfrm>
          <a:prstGeom prst="rect">
            <a:avLst/>
          </a:prstGeom>
        </p:spPr>
        <p:txBody>
          <a:bodyPr/>
          <a:lstStyle/>
          <a:p>
            <a:r>
              <a:rPr lang="fr-FR" smtClean="0"/>
              <a:t>Enseignement et guérison. Culte Sept 2014  ©                 Luc Bussiere.</a:t>
            </a:r>
            <a:endParaRPr lang="fr-FR" dirty="0"/>
          </a:p>
        </p:txBody>
      </p:sp>
      <p:sp>
        <p:nvSpPr>
          <p:cNvPr id="5" name="Espace réservé du numéro de diapositive 4"/>
          <p:cNvSpPr>
            <a:spLocks noGrp="1"/>
          </p:cNvSpPr>
          <p:nvPr>
            <p:ph type="sldNum" sz="quarter" idx="4294967295"/>
          </p:nvPr>
        </p:nvSpPr>
        <p:spPr>
          <a:xfrm>
            <a:off x="7924800" y="6356350"/>
            <a:ext cx="762000" cy="365125"/>
          </a:xfrm>
          <a:prstGeom prst="rect">
            <a:avLst/>
          </a:prstGeom>
        </p:spPr>
        <p:txBody>
          <a:bodyPr/>
          <a:lstStyle/>
          <a:p>
            <a:fld id="{62FFA980-786C-4720-87C8-4558077DAF94}" type="slidenum">
              <a:rPr lang="fr-FR" smtClean="0"/>
              <a:pPr/>
              <a:t>39</a:t>
            </a:fld>
            <a:endParaRPr lang="fr-FR"/>
          </a:p>
        </p:txBody>
      </p:sp>
    </p:spTree>
    <p:extLst>
      <p:ext uri="{BB962C8B-B14F-4D97-AF65-F5344CB8AC3E}">
        <p14:creationId xmlns:p14="http://schemas.microsoft.com/office/powerpoint/2010/main" val="214802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fr-FR" b="1" dirty="0" smtClean="0"/>
              <a:t>L’onction d’Elisée. 2 Rois 4. 8-38</a:t>
            </a:r>
            <a:endParaRPr lang="fr-FR" b="1" dirty="0"/>
          </a:p>
        </p:txBody>
      </p:sp>
      <p:sp>
        <p:nvSpPr>
          <p:cNvPr id="12" name="Espace réservé du contenu 11"/>
          <p:cNvSpPr>
            <a:spLocks noGrp="1"/>
          </p:cNvSpPr>
          <p:nvPr>
            <p:ph sz="half" idx="1"/>
          </p:nvPr>
        </p:nvSpPr>
        <p:spPr>
          <a:xfrm>
            <a:off x="193268" y="1774825"/>
            <a:ext cx="4165054" cy="4303713"/>
          </a:xfrm>
        </p:spPr>
        <p:txBody>
          <a:bodyPr/>
          <a:lstStyle/>
          <a:p>
            <a:r>
              <a:rPr lang="fr-FR" u="sng" dirty="0" smtClean="0"/>
              <a:t>2 Rois </a:t>
            </a:r>
            <a:r>
              <a:rPr lang="fr-FR" dirty="0" smtClean="0"/>
              <a:t>4. 34. «  Il monta, et se coucha sur l 'enfant; il mit sa bouche sur sa bouche, ses yeux sur ses yeux, ses mains sur ses mains, et il s' étendit sur lui. Et la chair de l 'enfant se réchauffa  »</a:t>
            </a:r>
            <a:endParaRPr lang="fr-FR" dirty="0"/>
          </a:p>
        </p:txBody>
      </p:sp>
      <p:pic>
        <p:nvPicPr>
          <p:cNvPr id="14" name="Espace réservé du contenu 13" descr="images.jpg"/>
          <p:cNvPicPr>
            <a:picLocks noGrp="1" noChangeAspect="1"/>
          </p:cNvPicPr>
          <p:nvPr>
            <p:ph sz="half" idx="2"/>
          </p:nvPr>
        </p:nvPicPr>
        <p:blipFill>
          <a:blip r:embed="rId2">
            <a:extLst>
              <a:ext uri="{28A0092B-C50C-407E-A947-70E740481C1C}">
                <a14:useLocalDpi xmlns:a14="http://schemas.microsoft.com/office/drawing/2010/main" val="0"/>
              </a:ext>
            </a:extLst>
          </a:blip>
          <a:srcRect t="2530" b="2530"/>
          <a:stretch>
            <a:fillRect/>
          </a:stretch>
        </p:blipFill>
        <p:spPr/>
      </p:pic>
      <p:sp>
        <p:nvSpPr>
          <p:cNvPr id="5" name="Espace réservé du pied de page 4"/>
          <p:cNvSpPr>
            <a:spLocks noGrp="1"/>
          </p:cNvSpPr>
          <p:nvPr>
            <p:ph type="ftr" sz="quarter" idx="11"/>
          </p:nvPr>
        </p:nvSpPr>
        <p:spPr/>
        <p:txBody>
          <a:bodyPr/>
          <a:lstStyle/>
          <a:p>
            <a:r>
              <a:rPr lang="fr-FR" smtClean="0"/>
              <a:t>Enseignement et guérison. Culte Sept 2014  ©                 Luc Bussiere.</a:t>
            </a:r>
            <a:endParaRPr lang="fr-FR" dirty="0"/>
          </a:p>
        </p:txBody>
      </p:sp>
      <p:sp>
        <p:nvSpPr>
          <p:cNvPr id="2" name="Espace réservé du numéro de diapositive 1"/>
          <p:cNvSpPr>
            <a:spLocks noGrp="1"/>
          </p:cNvSpPr>
          <p:nvPr>
            <p:ph type="sldNum" sz="quarter" idx="12"/>
          </p:nvPr>
        </p:nvSpPr>
        <p:spPr/>
        <p:txBody>
          <a:bodyPr/>
          <a:lstStyle/>
          <a:p>
            <a:fld id="{3EC526B6-F861-4D54-BBE9-4BB519D3F342}" type="slidenum">
              <a:rPr lang="en-US" smtClean="0"/>
              <a:t>4</a:t>
            </a:fld>
            <a:endParaRPr lang="en-US"/>
          </a:p>
        </p:txBody>
      </p:sp>
    </p:spTree>
    <p:extLst>
      <p:ext uri="{BB962C8B-B14F-4D97-AF65-F5344CB8AC3E}">
        <p14:creationId xmlns:p14="http://schemas.microsoft.com/office/powerpoint/2010/main" val="40138225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8850"/>
            <a:ext cx="8229600" cy="1143000"/>
          </a:xfrm>
        </p:spPr>
        <p:txBody>
          <a:bodyPr/>
          <a:lstStyle/>
          <a:p>
            <a:r>
              <a:rPr lang="fr-FR" dirty="0" smtClean="0"/>
              <a:t>Ephésiens 4.17-24</a:t>
            </a:r>
            <a:endParaRPr lang="fr-FR" dirty="0"/>
          </a:p>
        </p:txBody>
      </p:sp>
      <p:sp>
        <p:nvSpPr>
          <p:cNvPr id="3" name="Espace réservé du contenu 2"/>
          <p:cNvSpPr>
            <a:spLocks noGrp="1"/>
          </p:cNvSpPr>
          <p:nvPr>
            <p:ph idx="1"/>
          </p:nvPr>
        </p:nvSpPr>
        <p:spPr>
          <a:xfrm>
            <a:off x="457200" y="1124744"/>
            <a:ext cx="8229600" cy="5199856"/>
          </a:xfrm>
        </p:spPr>
        <p:txBody>
          <a:bodyPr>
            <a:normAutofit fontScale="92500" lnSpcReduction="20000"/>
          </a:bodyPr>
          <a:lstStyle/>
          <a:p>
            <a:r>
              <a:rPr lang="fr-FR" dirty="0" smtClean="0"/>
              <a:t>« Voici </a:t>
            </a:r>
            <a:r>
              <a:rPr lang="fr-FR" dirty="0"/>
              <a:t>donc ce que je dis et ce que je déclare dans le Seigneur, c 'est que vous ne devez plus marcher comme les païens, qui marchent selon la vanité de leurs pensées. Ils ont l' intelligence obscurcie, ils sont étrangers à la vie de Dieu, à cause de l 'ignorance qui est en eux, à cause de l' endurcissement de leur </a:t>
            </a:r>
            <a:r>
              <a:rPr lang="fr-FR" dirty="0" smtClean="0"/>
              <a:t>cœur. </a:t>
            </a:r>
            <a:r>
              <a:rPr lang="fr-FR" dirty="0"/>
              <a:t>Ayant perdu tout sentiment, ils se sont livrés à la dissolution, pour commettre toute espèce d 'impureté jointe à la cupidité. Mais vous, ce n' est pas ainsi que vous avez appris Christ, si du moins vous l 'avez entendu, et si, conformément à la vérité qui est en Jésus, </a:t>
            </a:r>
            <a:r>
              <a:rPr lang="fr-FR" b="1" dirty="0"/>
              <a:t>c' est en lui que vous avez été instruits </a:t>
            </a:r>
            <a:r>
              <a:rPr lang="fr-FR" dirty="0"/>
              <a:t>(4:21) à vous dépouiller, (4:22) eu égard à votre vie passée, du vieil homme qui se corrompt par les convoitises trompeuses, </a:t>
            </a:r>
            <a:r>
              <a:rPr lang="fr-FR" b="1" dirty="0"/>
              <a:t>à être renouvelés dans l 'esprit de votre intelligence</a:t>
            </a:r>
            <a:r>
              <a:rPr lang="fr-FR" dirty="0"/>
              <a:t>, et à revêtir l' homme nouveau, créé selon Dieu dans une justice et une sainteté </a:t>
            </a:r>
            <a:r>
              <a:rPr lang="fr-FR" b="1" dirty="0"/>
              <a:t>que produit la </a:t>
            </a:r>
            <a:r>
              <a:rPr lang="fr-FR" b="1" dirty="0" smtClean="0"/>
              <a:t>vérité</a:t>
            </a:r>
            <a:r>
              <a:rPr lang="fr-FR" dirty="0" smtClean="0"/>
              <a:t> »</a:t>
            </a:r>
            <a:endParaRPr lang="fr-FR" dirty="0"/>
          </a:p>
        </p:txBody>
      </p:sp>
      <p:sp>
        <p:nvSpPr>
          <p:cNvPr id="4" name="Espace réservé du pied de page 3"/>
          <p:cNvSpPr>
            <a:spLocks noGrp="1"/>
          </p:cNvSpPr>
          <p:nvPr>
            <p:ph type="ftr" sz="quarter" idx="4294967295"/>
          </p:nvPr>
        </p:nvSpPr>
        <p:spPr>
          <a:xfrm>
            <a:off x="1236466" y="6199984"/>
            <a:ext cx="6015240" cy="521492"/>
          </a:xfrm>
          <a:prstGeom prst="rect">
            <a:avLst/>
          </a:prstGeom>
        </p:spPr>
        <p:txBody>
          <a:bodyPr/>
          <a:lstStyle/>
          <a:p>
            <a:r>
              <a:rPr lang="fr-FR" smtClean="0"/>
              <a:t>Enseignement et guérison. Culte Sept 2014  ©                 Luc Bussiere.</a:t>
            </a:r>
            <a:endParaRPr lang="fr-FR" dirty="0"/>
          </a:p>
        </p:txBody>
      </p:sp>
      <p:sp>
        <p:nvSpPr>
          <p:cNvPr id="5" name="Espace réservé du numéro de diapositive 4"/>
          <p:cNvSpPr>
            <a:spLocks noGrp="1"/>
          </p:cNvSpPr>
          <p:nvPr>
            <p:ph type="sldNum" sz="quarter" idx="4294967295"/>
          </p:nvPr>
        </p:nvSpPr>
        <p:spPr>
          <a:xfrm>
            <a:off x="7924800" y="6356350"/>
            <a:ext cx="762000" cy="365125"/>
          </a:xfrm>
          <a:prstGeom prst="rect">
            <a:avLst/>
          </a:prstGeom>
        </p:spPr>
        <p:txBody>
          <a:bodyPr/>
          <a:lstStyle/>
          <a:p>
            <a:fld id="{62FFA980-786C-4720-87C8-4558077DAF94}" type="slidenum">
              <a:rPr lang="fr-FR" smtClean="0"/>
              <a:pPr/>
              <a:t>40</a:t>
            </a:fld>
            <a:endParaRPr lang="fr-FR"/>
          </a:p>
        </p:txBody>
      </p:sp>
    </p:spTree>
    <p:extLst>
      <p:ext uri="{BB962C8B-B14F-4D97-AF65-F5344CB8AC3E}">
        <p14:creationId xmlns:p14="http://schemas.microsoft.com/office/powerpoint/2010/main" val="1085018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L’éducation, ministère de réconciliation </a:t>
            </a:r>
            <a:endParaRPr lang="fr-FR" dirty="0"/>
          </a:p>
        </p:txBody>
      </p:sp>
      <p:sp>
        <p:nvSpPr>
          <p:cNvPr id="3" name="Espace réservé du contenu 2"/>
          <p:cNvSpPr>
            <a:spLocks noGrp="1"/>
          </p:cNvSpPr>
          <p:nvPr>
            <p:ph idx="1"/>
          </p:nvPr>
        </p:nvSpPr>
        <p:spPr/>
        <p:txBody>
          <a:bodyPr>
            <a:normAutofit/>
          </a:bodyPr>
          <a:lstStyle/>
          <a:p>
            <a:r>
              <a:rPr lang="fr-FR" dirty="0" smtClean="0"/>
              <a:t>Le péché a amené une séparation entre: </a:t>
            </a:r>
          </a:p>
          <a:p>
            <a:pPr lvl="1"/>
            <a:r>
              <a:rPr lang="fr-FR" dirty="0" smtClean="0"/>
              <a:t>L’homme et Dieu</a:t>
            </a:r>
          </a:p>
          <a:p>
            <a:pPr lvl="1"/>
            <a:r>
              <a:rPr lang="fr-FR" dirty="0" smtClean="0"/>
              <a:t>L’homme envers lui-même</a:t>
            </a:r>
          </a:p>
          <a:p>
            <a:pPr lvl="1"/>
            <a:r>
              <a:rPr lang="fr-FR" dirty="0" smtClean="0"/>
              <a:t>L’homme et son prochain</a:t>
            </a:r>
          </a:p>
          <a:p>
            <a:pPr lvl="1"/>
            <a:r>
              <a:rPr lang="fr-FR" dirty="0" smtClean="0"/>
              <a:t>L’homme et la création. </a:t>
            </a:r>
          </a:p>
          <a:p>
            <a:pPr lvl="1"/>
            <a:endParaRPr lang="fr-FR" dirty="0"/>
          </a:p>
          <a:p>
            <a:pPr lvl="1"/>
            <a:r>
              <a:rPr lang="fr-FR" dirty="0" smtClean="0"/>
              <a:t>L’éducation travaille à la réconciliation de ces 4 dimensions. </a:t>
            </a:r>
          </a:p>
          <a:p>
            <a:pPr lvl="1"/>
            <a:r>
              <a:rPr lang="fr-FR" dirty="0" smtClean="0"/>
              <a:t>Ephésiens 1: le « mystère de la volonté de Dieu: réunir </a:t>
            </a:r>
            <a:r>
              <a:rPr lang="fr-FR" dirty="0"/>
              <a:t>toutes choses en Christ, celles qui sont dans les cieux et celles qui sont sur la </a:t>
            </a:r>
            <a:r>
              <a:rPr lang="fr-FR" dirty="0" smtClean="0"/>
              <a:t>terre »</a:t>
            </a:r>
            <a:endParaRPr lang="fr-FR" dirty="0"/>
          </a:p>
        </p:txBody>
      </p:sp>
      <p:sp>
        <p:nvSpPr>
          <p:cNvPr id="4" name="Espace réservé du pied de page 3"/>
          <p:cNvSpPr>
            <a:spLocks noGrp="1"/>
          </p:cNvSpPr>
          <p:nvPr>
            <p:ph type="ftr" sz="quarter" idx="4294967295"/>
          </p:nvPr>
        </p:nvSpPr>
        <p:spPr>
          <a:xfrm>
            <a:off x="885577" y="6356350"/>
            <a:ext cx="7535759" cy="365125"/>
          </a:xfrm>
          <a:prstGeom prst="rect">
            <a:avLst/>
          </a:prstGeom>
        </p:spPr>
        <p:txBody>
          <a:bodyPr/>
          <a:lstStyle/>
          <a:p>
            <a:r>
              <a:rPr lang="fr-FR" smtClean="0"/>
              <a:t>Enseignement et guérison. Culte Sept 2014  ©                 Luc Bussiere.</a:t>
            </a:r>
            <a:endParaRPr lang="fr-FR" dirty="0"/>
          </a:p>
        </p:txBody>
      </p:sp>
      <p:sp>
        <p:nvSpPr>
          <p:cNvPr id="5" name="Espace réservé du numéro de diapositive 4"/>
          <p:cNvSpPr>
            <a:spLocks noGrp="1"/>
          </p:cNvSpPr>
          <p:nvPr>
            <p:ph type="sldNum" sz="quarter" idx="4294967295"/>
          </p:nvPr>
        </p:nvSpPr>
        <p:spPr>
          <a:xfrm>
            <a:off x="7924800" y="6356350"/>
            <a:ext cx="762000" cy="365125"/>
          </a:xfrm>
          <a:prstGeom prst="rect">
            <a:avLst/>
          </a:prstGeom>
        </p:spPr>
        <p:txBody>
          <a:bodyPr/>
          <a:lstStyle/>
          <a:p>
            <a:fld id="{62FFA980-786C-4720-87C8-4558077DAF94}" type="slidenum">
              <a:rPr lang="fr-FR" smtClean="0"/>
              <a:pPr/>
              <a:t>41</a:t>
            </a:fld>
            <a:endParaRPr lang="fr-FR"/>
          </a:p>
        </p:txBody>
      </p:sp>
    </p:spTree>
    <p:extLst>
      <p:ext uri="{BB962C8B-B14F-4D97-AF65-F5344CB8AC3E}">
        <p14:creationId xmlns:p14="http://schemas.microsoft.com/office/powerpoint/2010/main" val="3295357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re 6"/>
          <p:cNvSpPr>
            <a:spLocks noGrp="1"/>
          </p:cNvSpPr>
          <p:nvPr>
            <p:ph type="title"/>
          </p:nvPr>
        </p:nvSpPr>
        <p:spPr>
          <a:xfrm>
            <a:off x="457200" y="152400"/>
            <a:ext cx="8229600" cy="983985"/>
          </a:xfrm>
        </p:spPr>
        <p:txBody>
          <a:bodyPr/>
          <a:lstStyle/>
          <a:p>
            <a:pPr algn="ctr" eaLnBrk="1" hangingPunct="1"/>
            <a:r>
              <a:rPr lang="fr-FR" b="1" dirty="0" smtClean="0">
                <a:latin typeface="Corbel" charset="0"/>
              </a:rPr>
              <a:t>Relever le manteau</a:t>
            </a:r>
            <a:endParaRPr lang="fr-FR" b="1" dirty="0">
              <a:latin typeface="Corbel" charset="0"/>
            </a:endParaRPr>
          </a:p>
        </p:txBody>
      </p:sp>
      <p:sp>
        <p:nvSpPr>
          <p:cNvPr id="8" name="Sous-titre 7"/>
          <p:cNvSpPr>
            <a:spLocks noGrp="1"/>
          </p:cNvSpPr>
          <p:nvPr>
            <p:ph sz="half" idx="1"/>
          </p:nvPr>
        </p:nvSpPr>
        <p:spPr>
          <a:xfrm>
            <a:off x="241926" y="1774825"/>
            <a:ext cx="2842616" cy="4303713"/>
          </a:xfrm>
        </p:spPr>
        <p:txBody>
          <a:bodyPr rtlCol="0">
            <a:normAutofit/>
          </a:bodyPr>
          <a:lstStyle/>
          <a:p>
            <a:pPr marL="0" indent="0" eaLnBrk="1" fontAlgn="auto" hangingPunct="1">
              <a:spcAft>
                <a:spcPts val="0"/>
              </a:spcAft>
              <a:buNone/>
              <a:defRPr/>
            </a:pPr>
            <a:endParaRPr lang="fr-FR" sz="3800" dirty="0" smtClean="0">
              <a:ea typeface="+mn-ea"/>
              <a:cs typeface="+mn-cs"/>
            </a:endParaRPr>
          </a:p>
          <a:p>
            <a:pPr marL="514350" indent="-514350" eaLnBrk="1" fontAlgn="auto" hangingPunct="1">
              <a:spcAft>
                <a:spcPts val="0"/>
              </a:spcAft>
              <a:buFontTx/>
              <a:buAutoNum type="arabicPeriod"/>
              <a:defRPr/>
            </a:pPr>
            <a:endParaRPr lang="fr-FR" dirty="0" smtClean="0">
              <a:ea typeface="+mn-ea"/>
              <a:cs typeface="+mn-cs"/>
            </a:endParaRPr>
          </a:p>
          <a:p>
            <a:pPr marL="514350" indent="-514350" eaLnBrk="1" fontAlgn="auto" hangingPunct="1">
              <a:spcAft>
                <a:spcPts val="0"/>
              </a:spcAft>
              <a:buFontTx/>
              <a:buAutoNum type="arabicPeriod"/>
              <a:defRPr/>
            </a:pPr>
            <a:endParaRPr lang="fr-FR" dirty="0">
              <a:ea typeface="+mn-ea"/>
              <a:cs typeface="+mn-cs"/>
            </a:endParaRPr>
          </a:p>
        </p:txBody>
      </p:sp>
      <p:sp>
        <p:nvSpPr>
          <p:cNvPr id="6" name="Espace réservé du contenu 5"/>
          <p:cNvSpPr>
            <a:spLocks noGrp="1"/>
          </p:cNvSpPr>
          <p:nvPr>
            <p:ph sz="half" idx="2"/>
          </p:nvPr>
        </p:nvSpPr>
        <p:spPr/>
        <p:txBody>
          <a:bodyPr/>
          <a:lstStyle/>
          <a:p>
            <a:endParaRPr lang="fr-FR" dirty="0"/>
          </a:p>
        </p:txBody>
      </p:sp>
      <p:pic>
        <p:nvPicPr>
          <p:cNvPr id="16390" name="Image 2" descr="elijah-and-elis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43005" y="1524000"/>
            <a:ext cx="5300995" cy="397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6"/>
          <p:cNvSpPr txBox="1"/>
          <p:nvPr/>
        </p:nvSpPr>
        <p:spPr>
          <a:xfrm>
            <a:off x="241926" y="1524000"/>
            <a:ext cx="3478732" cy="4524315"/>
          </a:xfrm>
          <a:prstGeom prst="rect">
            <a:avLst/>
          </a:prstGeom>
          <a:noFill/>
        </p:spPr>
        <p:txBody>
          <a:bodyPr wrap="square" rtlCol="0">
            <a:spAutoFit/>
          </a:bodyPr>
          <a:lstStyle/>
          <a:p>
            <a:r>
              <a:rPr lang="fr-FR" sz="2400" b="1" dirty="0" smtClean="0"/>
              <a:t>Relever le « manteau de l’éducation »</a:t>
            </a:r>
          </a:p>
          <a:p>
            <a:r>
              <a:rPr lang="fr-FR" sz="2400" u="sng" dirty="0" smtClean="0"/>
              <a:t>2 Rois 2. </a:t>
            </a:r>
            <a:r>
              <a:rPr lang="fr-FR" sz="2400" u="sng" dirty="0"/>
              <a:t>12-13 </a:t>
            </a:r>
            <a:r>
              <a:rPr lang="fr-FR" sz="2400" dirty="0"/>
              <a:t>« Élisée regardait et criait</a:t>
            </a:r>
            <a:r>
              <a:rPr lang="fr-FR" sz="2400" dirty="0" smtClean="0"/>
              <a:t>: Mon </a:t>
            </a:r>
            <a:r>
              <a:rPr lang="fr-FR" sz="2400" dirty="0"/>
              <a:t>père! mon père! Char d 'Israël et sa cavalerie! Et il ne le vit plus. Saisissant alors ses vêtements, il les déchira en deux morceaux, et il releva le manteau qu' Élie avait laissé tomber</a:t>
            </a:r>
          </a:p>
        </p:txBody>
      </p:sp>
      <p:sp>
        <p:nvSpPr>
          <p:cNvPr id="2" name="Espace réservé du pied de page 1"/>
          <p:cNvSpPr>
            <a:spLocks noGrp="1"/>
          </p:cNvSpPr>
          <p:nvPr>
            <p:ph type="ftr" sz="quarter" idx="11"/>
          </p:nvPr>
        </p:nvSpPr>
        <p:spPr/>
        <p:txBody>
          <a:bodyPr/>
          <a:lstStyle/>
          <a:p>
            <a:r>
              <a:rPr lang="fr-FR" smtClean="0"/>
              <a:t>Enseignement et guérison. Culte Sept 2014  ©                 Luc Bussiere.</a:t>
            </a:r>
            <a:endParaRPr lang="fr-FR"/>
          </a:p>
        </p:txBody>
      </p:sp>
      <p:sp>
        <p:nvSpPr>
          <p:cNvPr id="3" name="Espace réservé du numéro de diapositive 2"/>
          <p:cNvSpPr>
            <a:spLocks noGrp="1"/>
          </p:cNvSpPr>
          <p:nvPr>
            <p:ph type="sldNum" sz="quarter" idx="12"/>
          </p:nvPr>
        </p:nvSpPr>
        <p:spPr/>
        <p:txBody>
          <a:bodyPr/>
          <a:lstStyle/>
          <a:p>
            <a:fld id="{E5713136-CD27-994A-BE28-4484016D3B97}" type="slidenum">
              <a:rPr lang="fr-FR" smtClean="0"/>
              <a:t>42</a:t>
            </a:fld>
            <a:endParaRPr lang="fr-FR"/>
          </a:p>
        </p:txBody>
      </p:sp>
    </p:spTree>
    <p:extLst>
      <p:ext uri="{BB962C8B-B14F-4D97-AF65-F5344CB8AC3E}">
        <p14:creationId xmlns:p14="http://schemas.microsoft.com/office/powerpoint/2010/main" val="18437804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Enseignement et guérison. Culte Sept 2014  ©                 Luc Bussiere.</a:t>
            </a:r>
            <a:endParaRPr lang="fr-FR"/>
          </a:p>
        </p:txBody>
      </p:sp>
      <p:sp>
        <p:nvSpPr>
          <p:cNvPr id="3" name="Espace réservé du numéro de diapositive 2"/>
          <p:cNvSpPr>
            <a:spLocks noGrp="1"/>
          </p:cNvSpPr>
          <p:nvPr>
            <p:ph type="sldNum" sz="quarter" idx="12"/>
          </p:nvPr>
        </p:nvSpPr>
        <p:spPr/>
        <p:txBody>
          <a:bodyPr/>
          <a:lstStyle/>
          <a:p>
            <a:fld id="{E5713136-CD27-994A-BE28-4484016D3B97}" type="slidenum">
              <a:rPr lang="fr-FR" smtClean="0"/>
              <a:t>43</a:t>
            </a:fld>
            <a:endParaRPr lang="fr-FR"/>
          </a:p>
        </p:txBody>
      </p:sp>
      <p:sp>
        <p:nvSpPr>
          <p:cNvPr id="4" name="Titre 3"/>
          <p:cNvSpPr>
            <a:spLocks noGrp="1"/>
          </p:cNvSpPr>
          <p:nvPr>
            <p:ph type="title"/>
          </p:nvPr>
        </p:nvSpPr>
        <p:spPr/>
        <p:txBody>
          <a:bodyPr/>
          <a:lstStyle/>
          <a:p>
            <a:pPr algn="ctr"/>
            <a:r>
              <a:rPr lang="fr-FR" b="1" dirty="0" smtClean="0"/>
              <a:t>Le manteau d’Elie? </a:t>
            </a:r>
            <a:endParaRPr lang="fr-FR" b="1" dirty="0"/>
          </a:p>
        </p:txBody>
      </p:sp>
      <p:sp>
        <p:nvSpPr>
          <p:cNvPr id="5" name="Espace réservé du contenu 4"/>
          <p:cNvSpPr>
            <a:spLocks noGrp="1"/>
          </p:cNvSpPr>
          <p:nvPr>
            <p:ph sz="half" idx="1"/>
          </p:nvPr>
        </p:nvSpPr>
        <p:spPr/>
        <p:txBody>
          <a:bodyPr>
            <a:normAutofit lnSpcReduction="10000"/>
          </a:bodyPr>
          <a:lstStyle/>
          <a:p>
            <a:r>
              <a:rPr lang="fr-FR" u="sng" dirty="0"/>
              <a:t>Malachie 4</a:t>
            </a:r>
            <a:r>
              <a:rPr lang="fr-FR" u="sng" dirty="0" smtClean="0"/>
              <a:t>. 5-6 </a:t>
            </a:r>
            <a:r>
              <a:rPr lang="fr-FR" dirty="0" smtClean="0"/>
              <a:t>«  </a:t>
            </a:r>
            <a:r>
              <a:rPr lang="fr-FR" i="1" dirty="0"/>
              <a:t>Voici, je vous enverrai Élie, le prophète, Avant que le jour de l 'Éternel arrive, Ce jour grand et redoutable. Il ramènera le </a:t>
            </a:r>
            <a:r>
              <a:rPr lang="fr-FR" i="1" dirty="0" err="1"/>
              <a:t>coeur</a:t>
            </a:r>
            <a:r>
              <a:rPr lang="fr-FR" i="1" dirty="0"/>
              <a:t> des pères à leurs enfants, Et le </a:t>
            </a:r>
            <a:r>
              <a:rPr lang="fr-FR" i="1" dirty="0" err="1"/>
              <a:t>coeur</a:t>
            </a:r>
            <a:r>
              <a:rPr lang="fr-FR" i="1" dirty="0"/>
              <a:t> des enfants à leurs pères, De peur que je ne vienne frapper le pays </a:t>
            </a:r>
            <a:r>
              <a:rPr lang="fr-FR" i="1" dirty="0" smtClean="0"/>
              <a:t>d’interdit »</a:t>
            </a:r>
            <a:endParaRPr lang="fr-FR" i="1" dirty="0"/>
          </a:p>
        </p:txBody>
      </p:sp>
      <p:sp>
        <p:nvSpPr>
          <p:cNvPr id="6" name="Espace réservé du contenu 5"/>
          <p:cNvSpPr>
            <a:spLocks noGrp="1"/>
          </p:cNvSpPr>
          <p:nvPr>
            <p:ph sz="half" idx="2"/>
          </p:nvPr>
        </p:nvSpPr>
        <p:spPr/>
        <p:txBody>
          <a:bodyPr>
            <a:normAutofit lnSpcReduction="10000"/>
          </a:bodyPr>
          <a:lstStyle/>
          <a:p>
            <a:r>
              <a:rPr lang="fr-FR" u="sng" dirty="0" smtClean="0"/>
              <a:t>Jésus </a:t>
            </a:r>
            <a:r>
              <a:rPr lang="fr-FR" u="sng" dirty="0"/>
              <a:t> </a:t>
            </a:r>
            <a:r>
              <a:rPr lang="fr-FR" u="sng" dirty="0" smtClean="0"/>
              <a:t>a dit: </a:t>
            </a:r>
            <a:r>
              <a:rPr lang="fr-FR" dirty="0" smtClean="0"/>
              <a:t>«</a:t>
            </a:r>
            <a:r>
              <a:rPr lang="fr-FR" dirty="0"/>
              <a:t> Élie viendra premièrement, et rétablira toutes </a:t>
            </a:r>
            <a:r>
              <a:rPr lang="fr-FR" dirty="0" smtClean="0"/>
              <a:t>choses »</a:t>
            </a:r>
            <a:r>
              <a:rPr lang="fr-FR" u="sng" dirty="0"/>
              <a:t> Marc 9 9 </a:t>
            </a:r>
            <a:endParaRPr lang="fr-FR" dirty="0"/>
          </a:p>
        </p:txBody>
      </p:sp>
    </p:spTree>
    <p:extLst>
      <p:ext uri="{BB962C8B-B14F-4D97-AF65-F5344CB8AC3E}">
        <p14:creationId xmlns:p14="http://schemas.microsoft.com/office/powerpoint/2010/main" val="1908428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defRPr/>
            </a:pPr>
            <a:r>
              <a:rPr lang="en-GB" b="1" i="1" dirty="0" smtClean="0"/>
              <a:t> </a:t>
            </a:r>
            <a:r>
              <a:rPr lang="fr-FR" b="1" i="1" dirty="0" smtClean="0"/>
              <a:t>Les Ecritures qui ont motivé la création d’écoles chrétiennes </a:t>
            </a:r>
            <a:endParaRPr lang="fr-FR" b="1" i="1" dirty="0"/>
          </a:p>
        </p:txBody>
      </p:sp>
      <p:sp>
        <p:nvSpPr>
          <p:cNvPr id="7" name="Espace réservé du contenu 6"/>
          <p:cNvSpPr>
            <a:spLocks noGrp="1"/>
          </p:cNvSpPr>
          <p:nvPr>
            <p:ph idx="1"/>
          </p:nvPr>
        </p:nvSpPr>
        <p:spPr>
          <a:xfrm>
            <a:off x="250825" y="1665288"/>
            <a:ext cx="8642350" cy="4114800"/>
          </a:xfrm>
        </p:spPr>
        <p:txBody>
          <a:bodyPr/>
          <a:lstStyle/>
          <a:p>
            <a:pPr>
              <a:defRPr/>
            </a:pPr>
            <a:r>
              <a:rPr lang="fr-FR" u="sng" dirty="0" smtClean="0"/>
              <a:t>Lamentations 2. 11-12 </a:t>
            </a:r>
            <a:r>
              <a:rPr lang="fr-FR" dirty="0" smtClean="0"/>
              <a:t>« </a:t>
            </a:r>
            <a:r>
              <a:rPr lang="fr-FR" i="1" dirty="0" smtClean="0"/>
              <a:t>Mes yeux se consument dans les larmes, mes entrailles bouillonnent, Ma bile se répand sur la terre, A cause du désastre de la fille de mon peuple, Des enfants et des nourrissons en défaillance dans les rues de la ville. Ils disaient à leurs mères : Où y a- </a:t>
            </a:r>
            <a:r>
              <a:rPr lang="fr-FR" i="1" dirty="0" err="1" smtClean="0"/>
              <a:t>t</a:t>
            </a:r>
            <a:r>
              <a:rPr lang="fr-FR" i="1" dirty="0" smtClean="0"/>
              <a:t>- il du blé et du vin? Et ils tombaient comme des blessés dans les rues de la ville, Ils rendaient l 'âme sur le sein de leurs mères .”</a:t>
            </a:r>
            <a:endParaRPr lang="fr-FR" dirty="0"/>
          </a:p>
        </p:txBody>
      </p:sp>
      <p:sp>
        <p:nvSpPr>
          <p:cNvPr id="5" name="Espace réservé du pied de page 4"/>
          <p:cNvSpPr>
            <a:spLocks noGrp="1"/>
          </p:cNvSpPr>
          <p:nvPr>
            <p:ph type="ftr" sz="quarter" idx="4294967295"/>
          </p:nvPr>
        </p:nvSpPr>
        <p:spPr>
          <a:xfrm>
            <a:off x="3124200" y="6165850"/>
            <a:ext cx="2895600" cy="457200"/>
          </a:xfrm>
          <a:prstGeom prst="rect">
            <a:avLst/>
          </a:prstGeom>
        </p:spPr>
        <p:txBody>
          <a:bodyPr/>
          <a:lstStyle/>
          <a:p>
            <a:pPr>
              <a:defRPr/>
            </a:pPr>
            <a:r>
              <a:rPr lang="fr-FR" smtClean="0"/>
              <a:t>Enseignement et guérison. Culte Sept 2014  ©                 Luc Bussiere.</a:t>
            </a:r>
            <a:endParaRPr lang="fr-FR" dirty="0"/>
          </a:p>
        </p:txBody>
      </p:sp>
      <p:sp>
        <p:nvSpPr>
          <p:cNvPr id="6" name="Espace réservé du numéro de diapositive 5"/>
          <p:cNvSpPr>
            <a:spLocks noGrp="1"/>
          </p:cNvSpPr>
          <p:nvPr>
            <p:ph type="sldNum" sz="quarter" idx="4294967295"/>
          </p:nvPr>
        </p:nvSpPr>
        <p:spPr>
          <a:xfrm>
            <a:off x="6553200" y="6165850"/>
            <a:ext cx="1905000" cy="457200"/>
          </a:xfrm>
          <a:prstGeom prst="rect">
            <a:avLst/>
          </a:prstGeom>
        </p:spPr>
        <p:txBody>
          <a:bodyPr/>
          <a:lstStyle/>
          <a:p>
            <a:pPr>
              <a:defRPr/>
            </a:pPr>
            <a:fld id="{DC68341D-D7A7-CE4F-A0FF-578D8D324B19}" type="slidenum">
              <a:rPr lang="fr-FR" smtClean="0"/>
              <a:pPr>
                <a:defRPr/>
              </a:pPr>
              <a:t>5</a:t>
            </a:fld>
            <a:endParaRPr lang="fr-FR"/>
          </a:p>
        </p:txBody>
      </p:sp>
    </p:spTree>
    <p:extLst>
      <p:ext uri="{BB962C8B-B14F-4D97-AF65-F5344CB8AC3E}">
        <p14:creationId xmlns:p14="http://schemas.microsoft.com/office/powerpoint/2010/main" val="40500354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0000" lnSpcReduction="20000"/>
          </a:bodyPr>
          <a:lstStyle/>
          <a:p>
            <a:pPr marL="274320" lvl="1">
              <a:spcBef>
                <a:spcPts val="600"/>
              </a:spcBef>
              <a:buClr>
                <a:schemeClr val="accent2"/>
              </a:buClr>
            </a:pPr>
            <a:r>
              <a:rPr lang="fr-FR" sz="3800" b="1" dirty="0" smtClean="0"/>
              <a:t>Jean Chrysostome (347-407) :  </a:t>
            </a:r>
            <a:r>
              <a:rPr lang="fr-FR" sz="4000" dirty="0">
                <a:latin typeface="Times New Roman" charset="0"/>
                <a:cs typeface="Arial" charset="0"/>
              </a:rPr>
              <a:t>« </a:t>
            </a:r>
            <a:r>
              <a:rPr lang="fr-FR" sz="4000" i="1" dirty="0">
                <a:latin typeface="Times New Roman" charset="0"/>
                <a:cs typeface="Arial" charset="0"/>
              </a:rPr>
              <a:t>Le maître s</a:t>
            </a:r>
            <a:r>
              <a:rPr lang="ja-JP" altLang="fr-FR" sz="4000" i="1" dirty="0">
                <a:latin typeface="Times New Roman" charset="0"/>
                <a:cs typeface="Arial" charset="0"/>
              </a:rPr>
              <a:t>’</a:t>
            </a:r>
            <a:r>
              <a:rPr lang="fr-FR" sz="4000" i="1" dirty="0">
                <a:latin typeface="Times New Roman" charset="0"/>
                <a:cs typeface="Arial" charset="0"/>
              </a:rPr>
              <a:t>abaissera </a:t>
            </a:r>
            <a:r>
              <a:rPr lang="fr-FR" sz="4000" i="1" dirty="0" err="1">
                <a:latin typeface="Times New Roman" charset="0"/>
                <a:cs typeface="Arial" charset="0"/>
              </a:rPr>
              <a:t>jusqu</a:t>
            </a:r>
            <a:r>
              <a:rPr lang="fr-FR" sz="4000" i="1" dirty="0">
                <a:latin typeface="Times New Roman" charset="0"/>
                <a:cs typeface="Arial" charset="0"/>
              </a:rPr>
              <a:t> à l</a:t>
            </a:r>
            <a:r>
              <a:rPr lang="ja-JP" altLang="fr-FR" sz="4000" i="1" dirty="0">
                <a:latin typeface="Times New Roman" charset="0"/>
                <a:cs typeface="Arial" charset="0"/>
              </a:rPr>
              <a:t>’</a:t>
            </a:r>
            <a:r>
              <a:rPr lang="fr-FR" sz="4000" i="1" dirty="0">
                <a:latin typeface="Times New Roman" charset="0"/>
                <a:cs typeface="Arial" charset="0"/>
              </a:rPr>
              <a:t>enfant pour l</a:t>
            </a:r>
            <a:r>
              <a:rPr lang="ja-JP" altLang="fr-FR" sz="4000" i="1" dirty="0">
                <a:latin typeface="Times New Roman" charset="0"/>
                <a:cs typeface="Arial" charset="0"/>
              </a:rPr>
              <a:t>’</a:t>
            </a:r>
            <a:r>
              <a:rPr lang="fr-FR" sz="4000" i="1" dirty="0">
                <a:latin typeface="Times New Roman" charset="0"/>
                <a:cs typeface="Arial" charset="0"/>
              </a:rPr>
              <a:t>élever </a:t>
            </a:r>
            <a:r>
              <a:rPr lang="fr-FR" sz="4000" i="1" dirty="0" err="1">
                <a:latin typeface="Times New Roman" charset="0"/>
                <a:cs typeface="Arial" charset="0"/>
              </a:rPr>
              <a:t>jusqu</a:t>
            </a:r>
            <a:r>
              <a:rPr lang="fr-FR" sz="4000" i="1" dirty="0">
                <a:latin typeface="Times New Roman" charset="0"/>
                <a:cs typeface="Arial" charset="0"/>
              </a:rPr>
              <a:t> à Dieu.</a:t>
            </a:r>
            <a:r>
              <a:rPr lang="fr-FR" sz="4000" dirty="0">
                <a:latin typeface="Times New Roman" charset="0"/>
                <a:cs typeface="Arial" charset="0"/>
              </a:rPr>
              <a:t> </a:t>
            </a:r>
            <a:r>
              <a:rPr lang="fr-FR" sz="4000" dirty="0" smtClean="0">
                <a:latin typeface="Times New Roman" charset="0"/>
                <a:cs typeface="Arial" charset="0"/>
              </a:rPr>
              <a:t>»</a:t>
            </a:r>
            <a:endParaRPr lang="fr-FR" sz="4000" b="1" dirty="0" smtClean="0"/>
          </a:p>
          <a:p>
            <a:r>
              <a:rPr lang="fr-FR" sz="3800" b="1" dirty="0" smtClean="0"/>
              <a:t>Mathurin Cordier </a:t>
            </a:r>
            <a:r>
              <a:rPr lang="fr-FR" sz="3800" dirty="0" smtClean="0"/>
              <a:t>(1479-1564) Professeur de Jean Calvin. Le professeur d’université s’est abaissé…</a:t>
            </a:r>
          </a:p>
          <a:p>
            <a:r>
              <a:rPr lang="fr-FR" sz="3800" b="1" dirty="0"/>
              <a:t>Jean Baptiste de la Salle.</a:t>
            </a:r>
            <a:r>
              <a:rPr lang="fr-FR" sz="3800" dirty="0"/>
              <a:t> (1651-1719</a:t>
            </a:r>
            <a:r>
              <a:rPr lang="fr-FR" sz="3800" dirty="0" smtClean="0"/>
              <a:t>)</a:t>
            </a:r>
          </a:p>
          <a:p>
            <a:r>
              <a:rPr lang="fr-FR" sz="3800" b="1" dirty="0" smtClean="0"/>
              <a:t>Dr </a:t>
            </a:r>
            <a:r>
              <a:rPr lang="fr-FR" sz="3800" b="1" dirty="0" err="1" smtClean="0"/>
              <a:t>Chalmers</a:t>
            </a:r>
            <a:r>
              <a:rPr lang="fr-FR" sz="3800" b="1" dirty="0" smtClean="0"/>
              <a:t>, Ecosse </a:t>
            </a:r>
            <a:r>
              <a:rPr lang="fr-FR" sz="3800" dirty="0" smtClean="0"/>
              <a:t>(1780- 1847) : “</a:t>
            </a:r>
            <a:r>
              <a:rPr lang="fr-FR" sz="3800" dirty="0" err="1" smtClean="0"/>
              <a:t>L’homme</a:t>
            </a:r>
            <a:r>
              <a:rPr lang="fr-FR" sz="3800" dirty="0" smtClean="0"/>
              <a:t> érudit se fit instituteur d’enfants. Le professeur de théologie est descendu de sa chaire universitaire pour transmettre les bases de la foi chrétienne aux plus petits, aux plus ignorants, aux plus négligés. « (</a:t>
            </a:r>
            <a:r>
              <a:rPr lang="fr-FR" sz="3800" dirty="0" err="1" smtClean="0"/>
              <a:t>Guthrie</a:t>
            </a:r>
            <a:r>
              <a:rPr lang="fr-FR" sz="3800" dirty="0" smtClean="0"/>
              <a:t>, 1847, p.16.)</a:t>
            </a:r>
          </a:p>
          <a:p>
            <a:endParaRPr lang="en-GB" dirty="0" smtClean="0"/>
          </a:p>
          <a:p>
            <a:pPr marL="0" indent="0">
              <a:buNone/>
            </a:pPr>
            <a:endParaRPr lang="fr-FR" dirty="0" smtClean="0"/>
          </a:p>
        </p:txBody>
      </p:sp>
      <p:sp>
        <p:nvSpPr>
          <p:cNvPr id="5" name="Espace réservé du numéro de diapositive 4"/>
          <p:cNvSpPr>
            <a:spLocks noGrp="1"/>
          </p:cNvSpPr>
          <p:nvPr>
            <p:ph type="sldNum" sz="quarter" idx="15"/>
          </p:nvPr>
        </p:nvSpPr>
        <p:spPr/>
        <p:txBody>
          <a:bodyPr/>
          <a:lstStyle/>
          <a:p>
            <a:fld id="{194006C7-4A08-4C19-9DC5-CDC54F287C5E}" type="slidenum">
              <a:rPr lang="fr-FR" smtClean="0"/>
              <a:t>6</a:t>
            </a:fld>
            <a:endParaRPr lang="fr-FR"/>
          </a:p>
        </p:txBody>
      </p:sp>
      <p:sp>
        <p:nvSpPr>
          <p:cNvPr id="4" name="Espace réservé du pied de page 3"/>
          <p:cNvSpPr>
            <a:spLocks noGrp="1"/>
          </p:cNvSpPr>
          <p:nvPr>
            <p:ph type="ftr" sz="quarter" idx="16"/>
          </p:nvPr>
        </p:nvSpPr>
        <p:spPr/>
        <p:txBody>
          <a:bodyPr/>
          <a:lstStyle/>
          <a:p>
            <a:r>
              <a:rPr lang="fr-FR" smtClean="0"/>
              <a:t>Enseignement et guérison. Culte Sept 2014  ©                 Luc Bussiere.</a:t>
            </a:r>
            <a:endParaRPr lang="fr-FR"/>
          </a:p>
        </p:txBody>
      </p:sp>
      <p:sp>
        <p:nvSpPr>
          <p:cNvPr id="2" name="Titre 1"/>
          <p:cNvSpPr>
            <a:spLocks noGrp="1"/>
          </p:cNvSpPr>
          <p:nvPr>
            <p:ph type="title"/>
          </p:nvPr>
        </p:nvSpPr>
        <p:spPr/>
        <p:txBody>
          <a:bodyPr>
            <a:normAutofit fontScale="90000"/>
          </a:bodyPr>
          <a:lstStyle/>
          <a:p>
            <a:r>
              <a:rPr lang="fr-FR" b="1" dirty="0" smtClean="0"/>
              <a:t> 1. «Il monta et se coucha sur l’enfant</a:t>
            </a:r>
            <a:r>
              <a:rPr lang="en-GB" b="1" i="1" dirty="0" smtClean="0"/>
              <a:t>”</a:t>
            </a:r>
            <a:endParaRPr lang="fr-FR" b="1" dirty="0"/>
          </a:p>
        </p:txBody>
      </p:sp>
    </p:spTree>
    <p:extLst>
      <p:ext uri="{BB962C8B-B14F-4D97-AF65-F5344CB8AC3E}">
        <p14:creationId xmlns:p14="http://schemas.microsoft.com/office/powerpoint/2010/main" val="33033878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u pied de page 4"/>
          <p:cNvSpPr>
            <a:spLocks noGrp="1"/>
          </p:cNvSpPr>
          <p:nvPr>
            <p:ph type="ftr" sz="quarter" idx="11"/>
          </p:nvPr>
        </p:nvSpPr>
        <p:spPr>
          <a:xfrm>
            <a:off x="2133600" y="6233376"/>
            <a:ext cx="3581400" cy="38404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r>
              <a:rPr lang="fr-FR" sz="1400" smtClean="0"/>
              <a:t>Enseignement et guérison. Culte Sept 2014  ©                 Luc Bussiere.</a:t>
            </a:r>
            <a:endParaRPr lang="fr-FR" sz="1400"/>
          </a:p>
        </p:txBody>
      </p:sp>
      <p:sp>
        <p:nvSpPr>
          <p:cNvPr id="38915" name="Espace réservé du numéro de diapositive 5"/>
          <p:cNvSpPr>
            <a:spLocks noGrp="1"/>
          </p:cNvSpPr>
          <p:nvPr>
            <p:ph type="sldNum" sz="quarter"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eaLnBrk="1" hangingPunct="1"/>
            <a:fld id="{A26041ED-CFCE-3D45-97C7-E5198E74A513}" type="slidenum">
              <a:rPr lang="fr-FR" sz="1400"/>
              <a:pPr eaLnBrk="1" hangingPunct="1"/>
              <a:t>7</a:t>
            </a:fld>
            <a:endParaRPr lang="fr-FR" sz="1400"/>
          </a:p>
        </p:txBody>
      </p:sp>
      <p:sp>
        <p:nvSpPr>
          <p:cNvPr id="38916" name="Rectangle 2"/>
          <p:cNvSpPr>
            <a:spLocks noGrp="1" noChangeArrowheads="1"/>
          </p:cNvSpPr>
          <p:nvPr>
            <p:ph type="title"/>
          </p:nvPr>
        </p:nvSpPr>
        <p:spPr/>
        <p:txBody>
          <a:bodyPr>
            <a:normAutofit fontScale="90000"/>
          </a:bodyPr>
          <a:lstStyle/>
          <a:p>
            <a:pPr eaLnBrk="1" hangingPunct="1"/>
            <a:r>
              <a:rPr lang="fr-FR" sz="4000" b="1" dirty="0" smtClean="0">
                <a:latin typeface="Times New Roman" charset="0"/>
                <a:cs typeface="Arial" charset="0"/>
              </a:rPr>
              <a:t>La nature de l’autorité : la nature du Père</a:t>
            </a:r>
            <a:endParaRPr lang="fr-FR" sz="4000" b="1" dirty="0">
              <a:latin typeface="Times New Roman" charset="0"/>
              <a:cs typeface="Arial" charset="0"/>
            </a:endParaRPr>
          </a:p>
        </p:txBody>
      </p:sp>
      <p:sp>
        <p:nvSpPr>
          <p:cNvPr id="38917" name="Rectangle 3"/>
          <p:cNvSpPr>
            <a:spLocks noGrp="1" noChangeArrowheads="1"/>
          </p:cNvSpPr>
          <p:nvPr>
            <p:ph sz="half" idx="1"/>
          </p:nvPr>
        </p:nvSpPr>
        <p:spPr>
          <a:xfrm>
            <a:off x="457200" y="1524000"/>
            <a:ext cx="5257800" cy="4572000"/>
          </a:xfrm>
        </p:spPr>
        <p:txBody>
          <a:bodyPr>
            <a:normAutofit fontScale="77500" lnSpcReduction="20000"/>
          </a:bodyPr>
          <a:lstStyle/>
          <a:p>
            <a:r>
              <a:rPr lang="fr-FR" dirty="0" smtClean="0">
                <a:latin typeface="Times New Roman" charset="0"/>
                <a:cs typeface="Arial" charset="0"/>
              </a:rPr>
              <a:t> </a:t>
            </a:r>
            <a:r>
              <a:rPr lang="fr-FR" u="sng" dirty="0" smtClean="0">
                <a:latin typeface="Times New Roman" charset="0"/>
                <a:cs typeface="Arial" charset="0"/>
              </a:rPr>
              <a:t>1 </a:t>
            </a:r>
            <a:r>
              <a:rPr lang="fr-FR" u="sng" dirty="0" err="1" smtClean="0">
                <a:latin typeface="Times New Roman" charset="0"/>
                <a:cs typeface="Arial" charset="0"/>
              </a:rPr>
              <a:t>Thess</a:t>
            </a:r>
            <a:r>
              <a:rPr lang="fr-FR" u="sng" dirty="0" smtClean="0">
                <a:latin typeface="Times New Roman" charset="0"/>
                <a:cs typeface="Arial" charset="0"/>
              </a:rPr>
              <a:t> 2: 11 </a:t>
            </a:r>
            <a:r>
              <a:rPr lang="fr-FR" dirty="0" smtClean="0">
                <a:latin typeface="Times New Roman" charset="0"/>
                <a:cs typeface="Arial" charset="0"/>
              </a:rPr>
              <a:t>:  “Vous savez aussi que nous avons été pour chacun de vous ce </a:t>
            </a:r>
            <a:r>
              <a:rPr lang="fr-FR" dirty="0" err="1" smtClean="0">
                <a:latin typeface="Times New Roman" charset="0"/>
                <a:cs typeface="Arial" charset="0"/>
              </a:rPr>
              <a:t>qu</a:t>
            </a:r>
            <a:r>
              <a:rPr lang="fr-FR" dirty="0" smtClean="0">
                <a:latin typeface="Times New Roman" charset="0"/>
                <a:cs typeface="Arial" charset="0"/>
              </a:rPr>
              <a:t> 'un père est pour ses enfants, (2:12) vous exhortant, vous consolant, vous conjurant de marcher d' une manière digne de Dieu, qui vous appelle à son royaume et à sa gloire”</a:t>
            </a:r>
          </a:p>
          <a:p>
            <a:pPr marL="0" indent="0">
              <a:buNone/>
            </a:pPr>
            <a:endParaRPr lang="en-GB" dirty="0">
              <a:latin typeface="Times New Roman" charset="0"/>
              <a:cs typeface="Arial" charset="0"/>
            </a:endParaRPr>
          </a:p>
          <a:p>
            <a:r>
              <a:rPr lang="fr-FR" u="sng" dirty="0" smtClean="0">
                <a:latin typeface="Times New Roman" charset="0"/>
                <a:cs typeface="Arial" charset="0"/>
              </a:rPr>
              <a:t>2 Tim 3: 10-11</a:t>
            </a:r>
            <a:r>
              <a:rPr lang="fr-FR" dirty="0" smtClean="0">
                <a:latin typeface="Times New Roman" charset="0"/>
                <a:cs typeface="Arial" charset="0"/>
              </a:rPr>
              <a:t>: «  Pour toi, tu as suivi de près mon enseignement, ma conduite, mes résolutions, ma foi, ma douceur, ma charité, ma constance, mes persécutions, mes souffrances…”</a:t>
            </a:r>
          </a:p>
          <a:p>
            <a:pPr marL="0" indent="0">
              <a:buNone/>
            </a:pPr>
            <a:endParaRPr lang="en-GB" dirty="0">
              <a:latin typeface="Times New Roman" charset="0"/>
              <a:cs typeface="Arial" charset="0"/>
            </a:endParaRPr>
          </a:p>
          <a:p>
            <a:r>
              <a:rPr lang="fr-FR" u="sng" dirty="0" smtClean="0">
                <a:latin typeface="Times New Roman" charset="0"/>
                <a:cs typeface="Arial" charset="0"/>
              </a:rPr>
              <a:t>Galates 4: 19 </a:t>
            </a:r>
            <a:r>
              <a:rPr lang="fr-FR" dirty="0" smtClean="0">
                <a:latin typeface="Times New Roman" charset="0"/>
                <a:cs typeface="Arial" charset="0"/>
              </a:rPr>
              <a:t>«  Mes enfants, pour qui j 'éprouve de nouveau les douleurs de l' enfantement, </a:t>
            </a:r>
            <a:r>
              <a:rPr lang="fr-FR" dirty="0" err="1" smtClean="0">
                <a:latin typeface="Times New Roman" charset="0"/>
                <a:cs typeface="Arial" charset="0"/>
              </a:rPr>
              <a:t>jusqu</a:t>
            </a:r>
            <a:r>
              <a:rPr lang="fr-FR" dirty="0" smtClean="0">
                <a:latin typeface="Times New Roman" charset="0"/>
                <a:cs typeface="Arial" charset="0"/>
              </a:rPr>
              <a:t> 'à ce que Christ soit formé en vous”</a:t>
            </a:r>
          </a:p>
          <a:p>
            <a:endParaRPr lang="fr-FR" dirty="0">
              <a:latin typeface="Times New Roman" charset="0"/>
              <a:cs typeface="Arial" charset="0"/>
            </a:endParaRPr>
          </a:p>
          <a:p>
            <a:pPr lvl="1" eaLnBrk="1" hangingPunct="1"/>
            <a:endParaRPr lang="fr-FR" dirty="0">
              <a:latin typeface="Times New Roman" charset="0"/>
              <a:ea typeface="Arial" charset="0"/>
              <a:cs typeface="Arial" charset="0"/>
            </a:endParaRPr>
          </a:p>
        </p:txBody>
      </p:sp>
      <p:sp>
        <p:nvSpPr>
          <p:cNvPr id="2" name="Espace réservé du contenu 1"/>
          <p:cNvSpPr>
            <a:spLocks noGrp="1"/>
          </p:cNvSpPr>
          <p:nvPr>
            <p:ph sz="half" idx="2"/>
          </p:nvPr>
        </p:nvSpPr>
        <p:spPr>
          <a:xfrm>
            <a:off x="5848150" y="1524000"/>
            <a:ext cx="2859986" cy="4127500"/>
          </a:xfrm>
        </p:spPr>
        <p:txBody>
          <a:bodyPr>
            <a:normAutofit fontScale="77500" lnSpcReduction="20000"/>
          </a:bodyPr>
          <a:lstStyle/>
          <a:p>
            <a:endParaRPr lang="fr-FR" dirty="0"/>
          </a:p>
        </p:txBody>
      </p:sp>
      <p:pic>
        <p:nvPicPr>
          <p:cNvPr id="38918" name="Picture 5" descr="père-fille00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251" y="1524000"/>
            <a:ext cx="2789238"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663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a:xfrm>
            <a:off x="457200" y="989717"/>
            <a:ext cx="8229600" cy="5434113"/>
          </a:xfrm>
        </p:spPr>
        <p:txBody>
          <a:bodyPr>
            <a:normAutofit fontScale="85000" lnSpcReduction="20000"/>
          </a:bodyPr>
          <a:lstStyle/>
          <a:p>
            <a:r>
              <a:rPr lang="fr-FR" dirty="0" smtClean="0"/>
              <a:t> </a:t>
            </a:r>
            <a:r>
              <a:rPr lang="fr-FR" u="sng" dirty="0" smtClean="0"/>
              <a:t>Mt 3. </a:t>
            </a:r>
            <a:r>
              <a:rPr lang="fr-FR" u="sng" dirty="0"/>
              <a:t>16-17 </a:t>
            </a:r>
            <a:r>
              <a:rPr lang="fr-FR" dirty="0"/>
              <a:t>« Dès que Jésus eut été baptisé, il sortit de l 'eau. Et voici, les cieux s' ouvrirent, et il vit l 'Esprit de Dieu descendre comme une colombe et venir sur lui. Et voici, une voix fit entendre des cieux ces paroles</a:t>
            </a:r>
            <a:r>
              <a:rPr lang="fr-FR" dirty="0" smtClean="0"/>
              <a:t>: Celui</a:t>
            </a:r>
            <a:r>
              <a:rPr lang="fr-FR" dirty="0"/>
              <a:t>- ci est mon Fils bien- aimé, en qui j' ai mis toute mon </a:t>
            </a:r>
            <a:r>
              <a:rPr lang="fr-FR" dirty="0" smtClean="0"/>
              <a:t>affection »</a:t>
            </a:r>
          </a:p>
          <a:p>
            <a:r>
              <a:rPr lang="fr-FR" dirty="0" smtClean="0"/>
              <a:t>Le ciel ouvert sur la salle de classe: une atmosphère éducative remplie de la présence de Dieu</a:t>
            </a:r>
          </a:p>
          <a:p>
            <a:r>
              <a:rPr lang="fr-FR" dirty="0" smtClean="0"/>
              <a:t>« Tu es mon fils »: un projet éducatif centré sur la formation et l’enseignement de fils et filles du Père</a:t>
            </a:r>
          </a:p>
          <a:p>
            <a:r>
              <a:rPr lang="fr-FR" dirty="0" smtClean="0"/>
              <a:t>La voix du Père qui parle une voix éducative qui encourage, affirme et engage la responsabilité. Voix paternelle et maternelle dans l’Esprit. </a:t>
            </a:r>
          </a:p>
          <a:p>
            <a:r>
              <a:rPr lang="fr-FR" dirty="0" smtClean="0"/>
              <a:t>Un climat de sécurité où l’on apprend à </a:t>
            </a:r>
            <a:r>
              <a:rPr lang="fr-FR" dirty="0" smtClean="0"/>
              <a:t>être soi. Cantique des cantiques 2. </a:t>
            </a:r>
            <a:r>
              <a:rPr lang="fr-FR" dirty="0"/>
              <a:t>14 « Lève- toi, mon amie, ma belle, et viens! Ma colombe, qui te tiens dans les fentes du rocher, Qui te caches dans les parois escarpées, Fais- moi voir ta figure, Fais- moi entendre ta voix; Car ta voix est douce, et ta figure est </a:t>
            </a:r>
            <a:r>
              <a:rPr lang="fr-FR" dirty="0" smtClean="0"/>
              <a:t>agréable »</a:t>
            </a:r>
            <a:endParaRPr lang="fr-FR"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8</a:t>
            </a:fld>
            <a:endParaRPr lang="fr-FR"/>
          </a:p>
        </p:txBody>
      </p:sp>
      <p:sp>
        <p:nvSpPr>
          <p:cNvPr id="2" name="Espace réservé du pied de page 1"/>
          <p:cNvSpPr>
            <a:spLocks noGrp="1"/>
          </p:cNvSpPr>
          <p:nvPr>
            <p:ph type="ftr" sz="quarter" idx="16"/>
          </p:nvPr>
        </p:nvSpPr>
        <p:spPr/>
        <p:txBody>
          <a:bodyPr/>
          <a:lstStyle/>
          <a:p>
            <a:r>
              <a:rPr lang="fr-FR" smtClean="0"/>
              <a:t>Enseignement et guérison. Culte Sept 2014  ©                 Luc Bussiere.</a:t>
            </a:r>
            <a:endParaRPr lang="fr-FR"/>
          </a:p>
        </p:txBody>
      </p:sp>
      <p:sp>
        <p:nvSpPr>
          <p:cNvPr id="7" name="Titre 6"/>
          <p:cNvSpPr>
            <a:spLocks noGrp="1"/>
          </p:cNvSpPr>
          <p:nvPr>
            <p:ph type="title"/>
          </p:nvPr>
        </p:nvSpPr>
        <p:spPr>
          <a:xfrm>
            <a:off x="457200" y="152400"/>
            <a:ext cx="8229600" cy="837318"/>
          </a:xfrm>
        </p:spPr>
        <p:txBody>
          <a:bodyPr/>
          <a:lstStyle/>
          <a:p>
            <a:r>
              <a:rPr lang="fr-FR" b="1" dirty="0" smtClean="0"/>
              <a:t>Une éducation filiale. </a:t>
            </a:r>
            <a:endParaRPr lang="fr-FR" b="1" dirty="0"/>
          </a:p>
        </p:txBody>
      </p:sp>
    </p:spTree>
    <p:extLst>
      <p:ext uri="{BB962C8B-B14F-4D97-AF65-F5344CB8AC3E}">
        <p14:creationId xmlns:p14="http://schemas.microsoft.com/office/powerpoint/2010/main" val="103003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fontScale="92500" lnSpcReduction="20000"/>
          </a:bodyPr>
          <a:lstStyle/>
          <a:p>
            <a:endParaRPr lang="en-GB" b="1" u="sng" dirty="0" smtClean="0"/>
          </a:p>
          <a:p>
            <a:r>
              <a:rPr lang="fr-FR" b="1" i="1" u="sng" dirty="0" smtClean="0"/>
              <a:t>1 </a:t>
            </a:r>
            <a:r>
              <a:rPr lang="fr-FR" b="1" i="1" u="sng" dirty="0" err="1" smtClean="0"/>
              <a:t>Thess</a:t>
            </a:r>
            <a:r>
              <a:rPr lang="fr-FR" b="1" i="1" u="sng" dirty="0" smtClean="0"/>
              <a:t> 2. 8 </a:t>
            </a:r>
            <a:r>
              <a:rPr lang="fr-FR" i="1" dirty="0" smtClean="0"/>
              <a:t>« nous aurions voulu, dans notre vive affection pour vous, non seulement vous donner l 'Évangile de Dieu, mais encore nos propres vies, tant vous nous étiez devenus chers  »</a:t>
            </a:r>
          </a:p>
          <a:p>
            <a:r>
              <a:rPr lang="fr-FR" b="1" dirty="0" smtClean="0">
                <a:latin typeface="Times New Roman" charset="0"/>
                <a:cs typeface="Arial" charset="0"/>
              </a:rPr>
              <a:t> </a:t>
            </a:r>
            <a:r>
              <a:rPr lang="fr-FR" b="1" i="1" u="sng" dirty="0" smtClean="0">
                <a:cs typeface="Arial" charset="0"/>
              </a:rPr>
              <a:t>Malachie 4: 5-6 </a:t>
            </a:r>
            <a:r>
              <a:rPr lang="fr-FR" i="1" dirty="0" smtClean="0">
                <a:cs typeface="Arial" charset="0"/>
              </a:rPr>
              <a:t>: «Voici, je vous enverrai Élie, le prophète, Avant que le jour de l 'Éternel arrive, Ce jour grand et redoutable. Il ramènera le cœur  des pères à leurs enfants, Et le cœur  des enfants à leurs pères, De peur que je ne vienne frapper le pays d’interdit » </a:t>
            </a:r>
            <a:r>
              <a:rPr lang="fr-FR" i="1" dirty="0" err="1" smtClean="0">
                <a:cs typeface="Arial" charset="0"/>
              </a:rPr>
              <a:t>Cf</a:t>
            </a:r>
            <a:r>
              <a:rPr lang="fr-FR" i="1" dirty="0" smtClean="0">
                <a:cs typeface="Arial" charset="0"/>
              </a:rPr>
              <a:t> Marc 9. 12 « Elie viendra premièrement et restaurera toutes chose » a dit Jésus</a:t>
            </a:r>
          </a:p>
          <a:p>
            <a:r>
              <a:rPr lang="fr-FR" i="1" dirty="0" smtClean="0">
                <a:cs typeface="Arial" charset="0"/>
              </a:rPr>
              <a:t>« Enseigner, c’est enfanter à Jésus-Christ ». </a:t>
            </a:r>
            <a:r>
              <a:rPr lang="fr-FR" u="sng" dirty="0" smtClean="0">
                <a:cs typeface="Arial" charset="0"/>
              </a:rPr>
              <a:t>Professeur de l’Académie protestante de Saumur. 16</a:t>
            </a:r>
            <a:r>
              <a:rPr lang="fr-FR" u="sng" baseline="30000" dirty="0" smtClean="0">
                <a:cs typeface="Arial" charset="0"/>
              </a:rPr>
              <a:t>ème</a:t>
            </a:r>
            <a:r>
              <a:rPr lang="fr-FR" u="sng" dirty="0" smtClean="0">
                <a:cs typeface="Arial" charset="0"/>
              </a:rPr>
              <a:t> siècle. </a:t>
            </a:r>
          </a:p>
          <a:p>
            <a:endParaRPr lang="en-GB" dirty="0"/>
          </a:p>
        </p:txBody>
      </p:sp>
      <p:sp>
        <p:nvSpPr>
          <p:cNvPr id="3" name="Espace réservé du numéro de diapositive 2"/>
          <p:cNvSpPr>
            <a:spLocks noGrp="1"/>
          </p:cNvSpPr>
          <p:nvPr>
            <p:ph type="sldNum" sz="quarter" idx="15"/>
          </p:nvPr>
        </p:nvSpPr>
        <p:spPr/>
        <p:txBody>
          <a:bodyPr/>
          <a:lstStyle/>
          <a:p>
            <a:fld id="{E5713136-CD27-994A-BE28-4484016D3B97}" type="slidenum">
              <a:rPr lang="fr-FR" smtClean="0"/>
              <a:t>9</a:t>
            </a:fld>
            <a:endParaRPr lang="fr-FR"/>
          </a:p>
        </p:txBody>
      </p:sp>
      <p:sp>
        <p:nvSpPr>
          <p:cNvPr id="2" name="Espace réservé du pied de page 1"/>
          <p:cNvSpPr>
            <a:spLocks noGrp="1"/>
          </p:cNvSpPr>
          <p:nvPr>
            <p:ph type="ftr" sz="quarter" idx="16"/>
          </p:nvPr>
        </p:nvSpPr>
        <p:spPr/>
        <p:txBody>
          <a:bodyPr/>
          <a:lstStyle/>
          <a:p>
            <a:r>
              <a:rPr lang="fr-FR" smtClean="0"/>
              <a:t>Enseignement et guérison. Culte Sept 2014  ©                 Luc Bussiere.</a:t>
            </a:r>
            <a:endParaRPr lang="fr-FR"/>
          </a:p>
        </p:txBody>
      </p:sp>
      <p:sp>
        <p:nvSpPr>
          <p:cNvPr id="7" name="Titre 6"/>
          <p:cNvSpPr>
            <a:spLocks noGrp="1"/>
          </p:cNvSpPr>
          <p:nvPr>
            <p:ph type="title"/>
          </p:nvPr>
        </p:nvSpPr>
        <p:spPr/>
        <p:txBody>
          <a:bodyPr>
            <a:noAutofit/>
          </a:bodyPr>
          <a:lstStyle/>
          <a:p>
            <a:pPr algn="ctr"/>
            <a:r>
              <a:rPr lang="fr-FR" sz="4400" b="1" i="1" dirty="0" smtClean="0"/>
              <a:t>Enseigner… en donnant sa vie. </a:t>
            </a:r>
            <a:endParaRPr lang="fr-FR" sz="4400" b="1" i="1" dirty="0"/>
          </a:p>
        </p:txBody>
      </p:sp>
    </p:spTree>
    <p:extLst>
      <p:ext uri="{BB962C8B-B14F-4D97-AF65-F5344CB8AC3E}">
        <p14:creationId xmlns:p14="http://schemas.microsoft.com/office/powerpoint/2010/main" val="1598143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Papier.thmx</Template>
  <TotalTime>2065</TotalTime>
  <Words>2195</Words>
  <Application>Microsoft Macintosh PowerPoint</Application>
  <PresentationFormat>Présentation à l'écran (4:3)</PresentationFormat>
  <Paragraphs>284</Paragraphs>
  <Slides>43</Slides>
  <Notes>10</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Papier</vt:lpstr>
      <vt:lpstr>Enseignement et guérison</vt:lpstr>
      <vt:lpstr>La vision de l’Eglise Josué</vt:lpstr>
      <vt:lpstr>Ma tête ! ma tête! </vt:lpstr>
      <vt:lpstr>L’onction d’Elisée. 2 Rois 4. 8-38</vt:lpstr>
      <vt:lpstr> Les Ecritures qui ont motivé la création d’écoles chrétiennes </vt:lpstr>
      <vt:lpstr> 1. «Il monta et se coucha sur l’enfant”</vt:lpstr>
      <vt:lpstr>La nature de l’autorité : la nature du Père</vt:lpstr>
      <vt:lpstr>Une éducation filiale. </vt:lpstr>
      <vt:lpstr>Enseigner… en donnant sa vie. </vt:lpstr>
      <vt:lpstr>2) « Sa bouche sur sa bouche »</vt:lpstr>
      <vt:lpstr>Foi, science, amour</vt:lpstr>
      <vt:lpstr>L’autorité pour enseigner</vt:lpstr>
      <vt:lpstr> Nous n’avons d’autorité qu’en étant soumis à l’autorité. </vt:lpstr>
      <vt:lpstr>Nous n’avons d’autorité qu’en reconnaissant l’Auteur. </vt:lpstr>
      <vt:lpstr>Pourquoi l’enseignement de Jésus avait-il une telle autorité? </vt:lpstr>
      <vt:lpstr>Enseignement et autorité.</vt:lpstr>
      <vt:lpstr>Enseignement et autorité, suite.</vt:lpstr>
      <vt:lpstr>Enseignement et autorité, suite.</vt:lpstr>
      <vt:lpstr>L’autorité de l’enseignant, du chrétien, vient de Dieu. </vt:lpstr>
      <vt:lpstr>Le but de l’autorité</vt:lpstr>
      <vt:lpstr>3. « Ses yeux sur ses yeux »</vt:lpstr>
      <vt:lpstr>Les ingrédients d’une vision du monde: </vt:lpstr>
      <vt:lpstr>Mes yeux t’ont vu (Job)</vt:lpstr>
      <vt:lpstr>Les yeux et la foi</vt:lpstr>
      <vt:lpstr>4. « Ses mains sur ses mains”</vt:lpstr>
      <vt:lpstr>Il s’est humilié lui-même…</vt:lpstr>
      <vt:lpstr>JESUS: Sa bouche, Ses yeux</vt:lpstr>
      <vt:lpstr>Jesus: Ses mains</vt:lpstr>
      <vt:lpstr>Un échange glorieux</vt:lpstr>
      <vt:lpstr>La couronne de la sagesse à la place de  la couronne d’épines</vt:lpstr>
      <vt:lpstr>Soyons déterminés. </vt:lpstr>
      <vt:lpstr>Aime ton Dieu de tout ton cœur, de toute ta pensée</vt:lpstr>
      <vt:lpstr>Un esprit différent.  </vt:lpstr>
      <vt:lpstr>Donne moi “la cité du livre! </vt:lpstr>
      <vt:lpstr>La montagne de la maison de l’Eternel</vt:lpstr>
      <vt:lpstr>Le défi de la formation d’une pensée chrétienne. </vt:lpstr>
      <vt:lpstr>Romains 1. 18-32</vt:lpstr>
      <vt:lpstr>Romains 1 suite</vt:lpstr>
      <vt:lpstr>Romains 1. Suite et fin</vt:lpstr>
      <vt:lpstr>Ephésiens 4.17-24</vt:lpstr>
      <vt:lpstr>L’éducation, ministère de réconciliation </vt:lpstr>
      <vt:lpstr>Relever le manteau</vt:lpstr>
      <vt:lpstr>Le manteau d’Elie?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and healing</dc:title>
  <dc:creator>luc BUSSIERE</dc:creator>
  <cp:lastModifiedBy>luc BUSSIERE</cp:lastModifiedBy>
  <cp:revision>69</cp:revision>
  <dcterms:created xsi:type="dcterms:W3CDTF">2013-11-20T14:53:11Z</dcterms:created>
  <dcterms:modified xsi:type="dcterms:W3CDTF">2014-09-07T06:41:10Z</dcterms:modified>
</cp:coreProperties>
</file>