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3" r:id="rId12"/>
    <p:sldId id="269" r:id="rId13"/>
    <p:sldId id="270" r:id="rId14"/>
    <p:sldId id="271" r:id="rId15"/>
    <p:sldId id="276" r:id="rId16"/>
    <p:sldId id="272" r:id="rId17"/>
    <p:sldId id="274" r:id="rId18"/>
    <p:sldId id="277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67C09-A699-48F3-BEDF-2D51E71EB8DF}" type="datetimeFigureOut">
              <a:rPr lang="fr-FR" smtClean="0"/>
              <a:t>22/06/2014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8714-CA1F-439F-ACF6-EB8325E945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5347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67C09-A699-48F3-BEDF-2D51E71EB8DF}" type="datetimeFigureOut">
              <a:rPr lang="fr-FR" smtClean="0"/>
              <a:t>22/06/2014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8714-CA1F-439F-ACF6-EB8325E945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7118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67C09-A699-48F3-BEDF-2D51E71EB8DF}" type="datetimeFigureOut">
              <a:rPr lang="fr-FR" smtClean="0"/>
              <a:t>22/06/2014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8714-CA1F-439F-ACF6-EB8325E945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6642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67C09-A699-48F3-BEDF-2D51E71EB8DF}" type="datetimeFigureOut">
              <a:rPr lang="fr-FR" smtClean="0"/>
              <a:t>22/06/2014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8714-CA1F-439F-ACF6-EB8325E945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321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67C09-A699-48F3-BEDF-2D51E71EB8DF}" type="datetimeFigureOut">
              <a:rPr lang="fr-FR" smtClean="0"/>
              <a:t>22/06/2014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8714-CA1F-439F-ACF6-EB8325E945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4391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67C09-A699-48F3-BEDF-2D51E71EB8DF}" type="datetimeFigureOut">
              <a:rPr lang="fr-FR" smtClean="0"/>
              <a:t>22/06/2014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8714-CA1F-439F-ACF6-EB8325E945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9011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67C09-A699-48F3-BEDF-2D51E71EB8DF}" type="datetimeFigureOut">
              <a:rPr lang="fr-FR" smtClean="0"/>
              <a:t>22/06/2014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8714-CA1F-439F-ACF6-EB8325E945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81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67C09-A699-48F3-BEDF-2D51E71EB8DF}" type="datetimeFigureOut">
              <a:rPr lang="fr-FR" smtClean="0"/>
              <a:t>22/06/2014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8714-CA1F-439F-ACF6-EB8325E945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3374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67C09-A699-48F3-BEDF-2D51E71EB8DF}" type="datetimeFigureOut">
              <a:rPr lang="fr-FR" smtClean="0"/>
              <a:t>22/06/2014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8714-CA1F-439F-ACF6-EB8325E945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7397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67C09-A699-48F3-BEDF-2D51E71EB8DF}" type="datetimeFigureOut">
              <a:rPr lang="fr-FR" smtClean="0"/>
              <a:t>22/06/2014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8714-CA1F-439F-ACF6-EB8325E945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9790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67C09-A699-48F3-BEDF-2D51E71EB8DF}" type="datetimeFigureOut">
              <a:rPr lang="fr-FR" smtClean="0"/>
              <a:t>22/06/2014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8714-CA1F-439F-ACF6-EB8325E945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5651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67C09-A699-48F3-BEDF-2D51E71EB8DF}" type="datetimeFigureOut">
              <a:rPr lang="fr-FR" smtClean="0"/>
              <a:t>22/06/2014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E8714-CA1F-439F-ACF6-EB8325E945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44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404665"/>
            <a:ext cx="7772400" cy="1238398"/>
          </a:xfrm>
        </p:spPr>
        <p:txBody>
          <a:bodyPr/>
          <a:lstStyle/>
          <a:p>
            <a:r>
              <a:rPr lang="fr-FR" dirty="0" smtClean="0"/>
              <a:t>Maison de Prière</a:t>
            </a:r>
            <a:endParaRPr lang="fr-FR" dirty="0"/>
          </a:p>
        </p:txBody>
      </p:sp>
      <p:pic>
        <p:nvPicPr>
          <p:cNvPr id="4" name="Image 3" descr="http://tdr-guebwiller.eu/wp-content/uploads/2014/02/TDR_logo_white_dela_400px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12776"/>
            <a:ext cx="5112568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235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2.bp.blogspot.com/-67nTdwUhRYo/TWx37vSZMCI/AAAAAAAAAnw/aaZHwflxlmk/s1600/About%2Bthe%2BPrayer%2BRoom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6552728" cy="3600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654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Ffald</a:t>
            </a:r>
            <a:r>
              <a:rPr lang="fr-FR" dirty="0" smtClean="0"/>
              <a:t>-y-</a:t>
            </a:r>
            <a:r>
              <a:rPr lang="fr-FR" dirty="0" err="1" smtClean="0"/>
              <a:t>Brenin</a:t>
            </a:r>
            <a:endParaRPr lang="fr-FR" dirty="0"/>
          </a:p>
        </p:txBody>
      </p:sp>
      <p:pic>
        <p:nvPicPr>
          <p:cNvPr id="5" name="irc_mi" descr="http://www.clcfrance.com/couvertures/VIDQ210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1958181"/>
            <a:ext cx="241935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www.ffald-y-brenin.org/components/com_virtuemart/shop_image/product/The_Grace_Outpou_507c26dd7cfc5.jp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132857"/>
            <a:ext cx="2021992" cy="36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22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ttps://encrypted-tbn2.gstatic.com/images?q=tbn:ANd9GcSU9uDf38j5NiDnr8hIWi10-ZKAhaStHWsFnpfO3V6NBR4uHvLEw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80728"/>
            <a:ext cx="6120680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335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rc_mi" descr="http://hilarymak.files.wordpress.com/2013/04/p1180674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286"/>
            <a:ext cx="4038600" cy="3029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1.bp.blogspot.com/-gH7rfLBiqF4/UYqCrHgNhqI/AAAAAAAAKFQ/WZPwXudz9fk/s1600/Caersalem.pn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8707"/>
            <a:ext cx="4038600" cy="30289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241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8000" dirty="0" smtClean="0">
                <a:sym typeface="Wingdings" pitchFamily="2" charset="2"/>
              </a:rPr>
              <a:t> </a:t>
            </a:r>
            <a:endParaRPr lang="fr-FR" sz="80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7200" y="2348881"/>
            <a:ext cx="8229600" cy="3456384"/>
          </a:xfrm>
        </p:spPr>
        <p:txBody>
          <a:bodyPr/>
          <a:lstStyle/>
          <a:p>
            <a:r>
              <a:rPr lang="fr-FR" dirty="0" smtClean="0"/>
              <a:t>Et nous ? Où en sommes nous ?? </a:t>
            </a:r>
          </a:p>
          <a:p>
            <a:endParaRPr lang="fr-FR" dirty="0" smtClean="0"/>
          </a:p>
          <a:p>
            <a:r>
              <a:rPr lang="fr-FR" dirty="0" smtClean="0"/>
              <a:t>Que s’est il passé depuis le commencement ??</a:t>
            </a:r>
          </a:p>
          <a:p>
            <a:endParaRPr lang="fr-FR" dirty="0"/>
          </a:p>
          <a:p>
            <a:r>
              <a:rPr lang="fr-FR" dirty="0" smtClean="0"/>
              <a:t>Y a–t-il une direction qui se révèle ??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668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404665"/>
            <a:ext cx="7772400" cy="123839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Une Maison de Prière </a:t>
            </a:r>
            <a:br>
              <a:rPr lang="fr-FR" dirty="0" smtClean="0"/>
            </a:br>
            <a:r>
              <a:rPr lang="fr-FR" dirty="0" smtClean="0"/>
              <a:t>pour toutes les nations</a:t>
            </a:r>
            <a:endParaRPr lang="fr-FR" dirty="0"/>
          </a:p>
        </p:txBody>
      </p:sp>
      <p:pic>
        <p:nvPicPr>
          <p:cNvPr id="4" name="Image 3" descr="http://tdr-guebwiller.eu/wp-content/uploads/2014/02/TDR_logo_white_dela_400px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12776"/>
            <a:ext cx="5112568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695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lestresordemonette.l.e.pic.centerblog.net/9f5f3a7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1557337"/>
            <a:ext cx="5372100" cy="3743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836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1006086" y="1221338"/>
            <a:ext cx="7814386" cy="4176463"/>
            <a:chOff x="0" y="0"/>
            <a:chExt cx="6324600" cy="2543175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5629275" cy="254317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4" name="Rectangle 3"/>
            <p:cNvSpPr/>
            <p:nvPr/>
          </p:nvSpPr>
          <p:spPr>
            <a:xfrm>
              <a:off x="5286375" y="742950"/>
              <a:ext cx="1038225" cy="9525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866900" y="638175"/>
              <a:ext cx="1504950" cy="12382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2400">
                  <a:effectLst/>
                  <a:ea typeface="Calibri"/>
                  <a:cs typeface="Times New Roman"/>
                </a:rPr>
                <a:t>Saint </a:t>
              </a:r>
              <a:br>
                <a:rPr lang="fr-FR" sz="2400">
                  <a:effectLst/>
                  <a:ea typeface="Calibri"/>
                  <a:cs typeface="Times New Roman"/>
                </a:rPr>
              </a:br>
              <a:r>
                <a:rPr lang="fr-FR" sz="2400">
                  <a:effectLst/>
                  <a:ea typeface="Calibri"/>
                  <a:cs typeface="Times New Roman"/>
                </a:rPr>
                <a:t>des Saints</a:t>
              </a:r>
              <a:endParaRPr lang="fr-FR" sz="1100">
                <a:effectLst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840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Une Maison de Prière </a:t>
            </a:r>
            <a:br>
              <a:rPr lang="fr-FR" dirty="0" smtClean="0"/>
            </a:br>
            <a:r>
              <a:rPr lang="fr-FR" dirty="0" smtClean="0"/>
              <a:t>pour toutes les nations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5423908" y="2780928"/>
            <a:ext cx="3538736" cy="3672408"/>
          </a:xfrm>
        </p:spPr>
        <p:txBody>
          <a:bodyPr/>
          <a:lstStyle/>
          <a:p>
            <a:r>
              <a:rPr lang="fr-FR" dirty="0"/>
              <a:t>Et  là dans ce lieu de vie et de transformations le sacerdoce de la </a:t>
            </a:r>
            <a:r>
              <a:rPr lang="fr-FR" dirty="0" err="1"/>
              <a:t>sacrificature</a:t>
            </a:r>
            <a:r>
              <a:rPr lang="fr-FR" dirty="0"/>
              <a:t> se révèle et s’accomplit </a:t>
            </a:r>
            <a:r>
              <a:rPr lang="fr-FR" dirty="0" err="1"/>
              <a:t>corporativement</a:t>
            </a:r>
            <a:r>
              <a:rPr lang="fr-FR" dirty="0"/>
              <a:t>.</a:t>
            </a:r>
          </a:p>
          <a:p>
            <a:endParaRPr lang="fr-FR" dirty="0"/>
          </a:p>
        </p:txBody>
      </p:sp>
      <p:pic>
        <p:nvPicPr>
          <p:cNvPr id="4" name="Image 3" descr="http://tdr-guebwiller.eu/wp-content/uploads/2014/02/TDR_logo_white_dela_400px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5112568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16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8864" y="2276872"/>
            <a:ext cx="8229600" cy="2232248"/>
          </a:xfrm>
        </p:spPr>
        <p:txBody>
          <a:bodyPr>
            <a:normAutofit/>
          </a:bodyPr>
          <a:lstStyle/>
          <a:p>
            <a:r>
              <a:rPr lang="fr-FR" dirty="0" smtClean="0"/>
              <a:t>Mais c’est quoi</a:t>
            </a:r>
            <a:br>
              <a:rPr lang="fr-FR" dirty="0" smtClean="0"/>
            </a:br>
            <a:r>
              <a:rPr lang="fr-FR" dirty="0" smtClean="0"/>
              <a:t> une maison de prières ???</a:t>
            </a:r>
            <a:br>
              <a:rPr lang="fr-FR" dirty="0" smtClean="0"/>
            </a:br>
            <a:r>
              <a:rPr lang="fr-FR" dirty="0" smtClean="0"/>
              <a:t>Essayons de trouver une définition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149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1475656" y="1484784"/>
            <a:ext cx="6476256" cy="3024335"/>
          </a:xfrm>
        </p:spPr>
        <p:txBody>
          <a:bodyPr>
            <a:normAutofit/>
          </a:bodyPr>
          <a:lstStyle/>
          <a:p>
            <a:r>
              <a:rPr lang="fr-FR" sz="5400" dirty="0" smtClean="0"/>
              <a:t>Différents</a:t>
            </a:r>
            <a:br>
              <a:rPr lang="fr-FR" sz="5400" dirty="0" smtClean="0"/>
            </a:br>
            <a:r>
              <a:rPr lang="fr-FR" sz="5400" dirty="0" smtClean="0"/>
              <a:t>Modèles…….</a:t>
            </a:r>
            <a:endParaRPr lang="fr-FR" sz="5400" dirty="0"/>
          </a:p>
        </p:txBody>
      </p:sp>
    </p:spTree>
    <p:extLst>
      <p:ext uri="{BB962C8B-B14F-4D97-AF65-F5344CB8AC3E}">
        <p14:creationId xmlns:p14="http://schemas.microsoft.com/office/powerpoint/2010/main" val="293203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static.panoramio.com/photos/large/245201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08720"/>
            <a:ext cx="6984776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226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anointed2go.files.wordpress.com/2012/08/dscf635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24744"/>
            <a:ext cx="6264696" cy="46085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107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bethelredding.com/sites/default/files/Prayer-House_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80729"/>
            <a:ext cx="5706194" cy="43199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497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1.bp.blogspot.com/-LV7RRfNQDEQ/UBaRwJMImfI/AAAAAAAAAVk/soyC54gGFiA/s1600/prayer+chapel+insid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89185"/>
            <a:ext cx="6768752" cy="49685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878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upload.wikimedia.org/wikipedia/commons/e/e1/Ihop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80728"/>
            <a:ext cx="6624736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294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www.churchproduction.com/storyart/12284_banne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760"/>
            <a:ext cx="6408712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391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63</Words>
  <Application>Microsoft Office PowerPoint</Application>
  <PresentationFormat>Affichage à l'écran (4:3)</PresentationFormat>
  <Paragraphs>14</Paragraphs>
  <Slides>18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Maison de Prière</vt:lpstr>
      <vt:lpstr>Mais c’est quoi  une maison de prières ??? Essayons de trouver une définition</vt:lpstr>
      <vt:lpstr>Différents Modèles…….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Ffald-y-Brenin</vt:lpstr>
      <vt:lpstr>Présentation PowerPoint</vt:lpstr>
      <vt:lpstr>Présentation PowerPoint</vt:lpstr>
      <vt:lpstr> </vt:lpstr>
      <vt:lpstr>Une Maison de Prière  pour toutes les nations</vt:lpstr>
      <vt:lpstr>Présentation PowerPoint</vt:lpstr>
      <vt:lpstr>Présentation PowerPoint</vt:lpstr>
      <vt:lpstr>Une Maison de Prière  pour toutes les nations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Maison de Prière</dc:title>
  <dc:creator>utilisateur</dc:creator>
  <cp:lastModifiedBy>utilisateur</cp:lastModifiedBy>
  <cp:revision>9</cp:revision>
  <dcterms:created xsi:type="dcterms:W3CDTF">2014-06-21T20:02:42Z</dcterms:created>
  <dcterms:modified xsi:type="dcterms:W3CDTF">2014-06-21T22:28:27Z</dcterms:modified>
</cp:coreProperties>
</file>